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92" r:id="rId3"/>
    <p:sldId id="267" r:id="rId4"/>
    <p:sldId id="268" r:id="rId5"/>
    <p:sldId id="269" r:id="rId6"/>
    <p:sldId id="401" r:id="rId7"/>
    <p:sldId id="394" r:id="rId8"/>
    <p:sldId id="368" r:id="rId9"/>
    <p:sldId id="391" r:id="rId10"/>
    <p:sldId id="393" r:id="rId11"/>
    <p:sldId id="270" r:id="rId12"/>
    <p:sldId id="370" r:id="rId13"/>
    <p:sldId id="395" r:id="rId14"/>
    <p:sldId id="385" r:id="rId15"/>
    <p:sldId id="369" r:id="rId16"/>
    <p:sldId id="387" r:id="rId17"/>
    <p:sldId id="386" r:id="rId18"/>
    <p:sldId id="388" r:id="rId19"/>
    <p:sldId id="397" r:id="rId20"/>
    <p:sldId id="389" r:id="rId21"/>
    <p:sldId id="396" r:id="rId22"/>
    <p:sldId id="398" r:id="rId23"/>
    <p:sldId id="390" r:id="rId24"/>
    <p:sldId id="258" r:id="rId25"/>
    <p:sldId id="257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399" r:id="rId35"/>
    <p:sldId id="400" r:id="rId36"/>
    <p:sldId id="371" r:id="rId37"/>
    <p:sldId id="372" r:id="rId38"/>
    <p:sldId id="375" r:id="rId39"/>
    <p:sldId id="374" r:id="rId40"/>
    <p:sldId id="376" r:id="rId41"/>
    <p:sldId id="381" r:id="rId42"/>
    <p:sldId id="382" r:id="rId43"/>
    <p:sldId id="377" r:id="rId44"/>
    <p:sldId id="378" r:id="rId45"/>
    <p:sldId id="380" r:id="rId46"/>
    <p:sldId id="379" r:id="rId47"/>
    <p:sldId id="384" r:id="rId48"/>
    <p:sldId id="383" r:id="rId49"/>
    <p:sldId id="37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F2F85B-61A7-4435-82BB-E36ABE9B7C47}" v="62" dt="2021-09-27T01:05:52.03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3304" autoAdjust="0"/>
  </p:normalViewPr>
  <p:slideViewPr>
    <p:cSldViewPr snapToGrid="0">
      <p:cViewPr varScale="1">
        <p:scale>
          <a:sx n="81" d="100"/>
          <a:sy n="81" d="100"/>
        </p:scale>
        <p:origin x="125" y="883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5F2F85B-61A7-4435-82BB-E36ABE9B7C47}"/>
    <pc:docChg chg="undo custSel addSld delSld modSld sldOrd">
      <pc:chgData name="Weifeng Xu" userId="e7aed605-a3dd-4d5a-a692-a87037af107b" providerId="ADAL" clId="{C5F2F85B-61A7-4435-82BB-E36ABE9B7C47}" dt="2021-09-27T01:59:15.630" v="4718" actId="1076"/>
      <pc:docMkLst>
        <pc:docMk/>
      </pc:docMkLst>
      <pc:sldChg chg="modSp mod modNotesTx">
        <pc:chgData name="Weifeng Xu" userId="e7aed605-a3dd-4d5a-a692-a87037af107b" providerId="ADAL" clId="{C5F2F85B-61A7-4435-82BB-E36ABE9B7C47}" dt="2021-09-24T11:48:50.098" v="1195" actId="21"/>
        <pc:sldMkLst>
          <pc:docMk/>
          <pc:sldMk cId="162022530" sldId="256"/>
        </pc:sldMkLst>
        <pc:spChg chg="mod">
          <ac:chgData name="Weifeng Xu" userId="e7aed605-a3dd-4d5a-a692-a87037af107b" providerId="ADAL" clId="{C5F2F85B-61A7-4435-82BB-E36ABE9B7C47}" dt="2021-09-23T12:59:59.651" v="74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C5F2F85B-61A7-4435-82BB-E36ABE9B7C47}" dt="2021-09-24T11:48:50.098" v="1195" actId="21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C5F2F85B-61A7-4435-82BB-E36ABE9B7C47}" dt="2021-09-23T12:58:34.906" v="4" actId="47"/>
        <pc:sldMkLst>
          <pc:docMk/>
          <pc:sldMk cId="556419341" sldId="257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1-09-25T21:13:58.811" v="3960" actId="1076"/>
        <pc:sldMkLst>
          <pc:docMk/>
          <pc:sldMk cId="2333044271" sldId="257"/>
        </pc:sldMkLst>
        <pc:spChg chg="del">
          <ac:chgData name="Weifeng Xu" userId="e7aed605-a3dd-4d5a-a692-a87037af107b" providerId="ADAL" clId="{C5F2F85B-61A7-4435-82BB-E36ABE9B7C47}" dt="2021-09-23T13:08:57.555" v="92" actId="700"/>
          <ac:spMkLst>
            <pc:docMk/>
            <pc:sldMk cId="2333044271" sldId="257"/>
            <ac:spMk id="2" creationId="{AEBFCA04-39FC-408D-8A37-24DE5232E78A}"/>
          </ac:spMkLst>
        </pc:spChg>
        <pc:spChg chg="del">
          <ac:chgData name="Weifeng Xu" userId="e7aed605-a3dd-4d5a-a692-a87037af107b" providerId="ADAL" clId="{C5F2F85B-61A7-4435-82BB-E36ABE9B7C47}" dt="2021-09-23T13:08:57.555" v="92" actId="700"/>
          <ac:spMkLst>
            <pc:docMk/>
            <pc:sldMk cId="2333044271" sldId="257"/>
            <ac:spMk id="3" creationId="{4DA94DAB-CF55-400B-ACF1-3FE01E557B71}"/>
          </ac:spMkLst>
        </pc:spChg>
        <pc:spChg chg="add mod">
          <ac:chgData name="Weifeng Xu" userId="e7aed605-a3dd-4d5a-a692-a87037af107b" providerId="ADAL" clId="{C5F2F85B-61A7-4435-82BB-E36ABE9B7C47}" dt="2021-09-23T13:11:27.796" v="160" actId="20577"/>
          <ac:spMkLst>
            <pc:docMk/>
            <pc:sldMk cId="2333044271" sldId="257"/>
            <ac:spMk id="4" creationId="{F7F26C36-ED99-44AE-8A36-9CF4831930FA}"/>
          </ac:spMkLst>
        </pc:spChg>
        <pc:spChg chg="add mod">
          <ac:chgData name="Weifeng Xu" userId="e7aed605-a3dd-4d5a-a692-a87037af107b" providerId="ADAL" clId="{C5F2F85B-61A7-4435-82BB-E36ABE9B7C47}" dt="2021-09-23T13:12:23.521" v="182" actId="1076"/>
          <ac:spMkLst>
            <pc:docMk/>
            <pc:sldMk cId="2333044271" sldId="257"/>
            <ac:spMk id="7" creationId="{010E0FEA-F2D9-46DB-A5FA-EBD60094DEA0}"/>
          </ac:spMkLst>
        </pc:spChg>
        <pc:picChg chg="add mod modCrop">
          <ac:chgData name="Weifeng Xu" userId="e7aed605-a3dd-4d5a-a692-a87037af107b" providerId="ADAL" clId="{C5F2F85B-61A7-4435-82BB-E36ABE9B7C47}" dt="2021-09-25T21:13:58.811" v="3960" actId="1076"/>
          <ac:picMkLst>
            <pc:docMk/>
            <pc:sldMk cId="2333044271" sldId="257"/>
            <ac:picMk id="6" creationId="{B5DE5A84-BD35-431F-A5FE-72D215AD4D51}"/>
          </ac:picMkLst>
        </pc:picChg>
        <pc:cxnChg chg="add mod">
          <ac:chgData name="Weifeng Xu" userId="e7aed605-a3dd-4d5a-a692-a87037af107b" providerId="ADAL" clId="{C5F2F85B-61A7-4435-82BB-E36ABE9B7C47}" dt="2021-09-23T13:12:31.360" v="185" actId="13822"/>
          <ac:cxnSpMkLst>
            <pc:docMk/>
            <pc:sldMk cId="2333044271" sldId="257"/>
            <ac:cxnSpMk id="9" creationId="{038C5CB1-05DD-46D1-8AF3-432247CFB708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25T21:11:01.580" v="3950" actId="207"/>
        <pc:sldMkLst>
          <pc:docMk/>
          <pc:sldMk cId="480218885" sldId="258"/>
        </pc:sldMkLst>
        <pc:spChg chg="del mod ord">
          <ac:chgData name="Weifeng Xu" userId="e7aed605-a3dd-4d5a-a692-a87037af107b" providerId="ADAL" clId="{C5F2F85B-61A7-4435-82BB-E36ABE9B7C47}" dt="2021-09-24T02:31:56.887" v="187" actId="700"/>
          <ac:spMkLst>
            <pc:docMk/>
            <pc:sldMk cId="480218885" sldId="258"/>
            <ac:spMk id="2" creationId="{6033C1CC-1A31-4552-A94F-DE26DE02D616}"/>
          </ac:spMkLst>
        </pc:spChg>
        <pc:spChg chg="del">
          <ac:chgData name="Weifeng Xu" userId="e7aed605-a3dd-4d5a-a692-a87037af107b" providerId="ADAL" clId="{C5F2F85B-61A7-4435-82BB-E36ABE9B7C47}" dt="2021-09-24T02:31:56.887" v="187" actId="700"/>
          <ac:spMkLst>
            <pc:docMk/>
            <pc:sldMk cId="480218885" sldId="258"/>
            <ac:spMk id="3" creationId="{DA37E33A-D91C-4BE4-B121-6951FC67F612}"/>
          </ac:spMkLst>
        </pc:spChg>
        <pc:spChg chg="add del mod ord">
          <ac:chgData name="Weifeng Xu" userId="e7aed605-a3dd-4d5a-a692-a87037af107b" providerId="ADAL" clId="{C5F2F85B-61A7-4435-82BB-E36ABE9B7C47}" dt="2021-09-24T20:33:18.689" v="2860" actId="700"/>
          <ac:spMkLst>
            <pc:docMk/>
            <pc:sldMk cId="480218885" sldId="258"/>
            <ac:spMk id="4" creationId="{A67DE659-A9A0-4F7B-9B4E-1BDD6FAC634A}"/>
          </ac:spMkLst>
        </pc:spChg>
        <pc:spChg chg="add del mod">
          <ac:chgData name="Weifeng Xu" userId="e7aed605-a3dd-4d5a-a692-a87037af107b" providerId="ADAL" clId="{C5F2F85B-61A7-4435-82BB-E36ABE9B7C47}" dt="2021-09-24T02:33:41.971" v="254" actId="478"/>
          <ac:spMkLst>
            <pc:docMk/>
            <pc:sldMk cId="480218885" sldId="258"/>
            <ac:spMk id="6" creationId="{1ACCF1D8-D998-494D-B97C-4AC769F1AFC7}"/>
          </ac:spMkLst>
        </pc:spChg>
        <pc:spChg chg="add mod">
          <ac:chgData name="Weifeng Xu" userId="e7aed605-a3dd-4d5a-a692-a87037af107b" providerId="ADAL" clId="{C5F2F85B-61A7-4435-82BB-E36ABE9B7C47}" dt="2021-09-25T21:11:01.580" v="3950" actId="207"/>
          <ac:spMkLst>
            <pc:docMk/>
            <pc:sldMk cId="480218885" sldId="258"/>
            <ac:spMk id="8" creationId="{0D3848C1-C6FB-4B45-BE75-7D3F2E58FD33}"/>
          </ac:spMkLst>
        </pc:spChg>
        <pc:picChg chg="add del mod">
          <ac:chgData name="Weifeng Xu" userId="e7aed605-a3dd-4d5a-a692-a87037af107b" providerId="ADAL" clId="{C5F2F85B-61A7-4435-82BB-E36ABE9B7C47}" dt="2021-09-24T02:33:38.467" v="252" actId="478"/>
          <ac:picMkLst>
            <pc:docMk/>
            <pc:sldMk cId="480218885" sldId="258"/>
            <ac:picMk id="5" creationId="{E274B083-B51A-4F32-97F9-8FAA3CE9CD09}"/>
          </ac:picMkLst>
        </pc:picChg>
        <pc:picChg chg="add mod">
          <ac:chgData name="Weifeng Xu" userId="e7aed605-a3dd-4d5a-a692-a87037af107b" providerId="ADAL" clId="{C5F2F85B-61A7-4435-82BB-E36ABE9B7C47}" dt="2021-09-24T20:33:27.345" v="2864" actId="14100"/>
          <ac:picMkLst>
            <pc:docMk/>
            <pc:sldMk cId="480218885" sldId="258"/>
            <ac:picMk id="7" creationId="{81D02CFD-58D2-4B5C-BF85-2A5DE861E163}"/>
          </ac:picMkLst>
        </pc:picChg>
      </pc:sldChg>
      <pc:sldChg chg="del">
        <pc:chgData name="Weifeng Xu" userId="e7aed605-a3dd-4d5a-a692-a87037af107b" providerId="ADAL" clId="{C5F2F85B-61A7-4435-82BB-E36ABE9B7C47}" dt="2021-09-23T12:58:35.170" v="6" actId="47"/>
        <pc:sldMkLst>
          <pc:docMk/>
          <pc:sldMk cId="2044228250" sldId="258"/>
        </pc:sldMkLst>
      </pc:sldChg>
      <pc:sldChg chg="addSp delSp modSp new mod">
        <pc:chgData name="Weifeng Xu" userId="e7aed605-a3dd-4d5a-a692-a87037af107b" providerId="ADAL" clId="{C5F2F85B-61A7-4435-82BB-E36ABE9B7C47}" dt="2021-09-24T02:42:05.601" v="527" actId="6549"/>
        <pc:sldMkLst>
          <pc:docMk/>
          <pc:sldMk cId="1012629768" sldId="259"/>
        </pc:sldMkLst>
        <pc:spChg chg="mod">
          <ac:chgData name="Weifeng Xu" userId="e7aed605-a3dd-4d5a-a692-a87037af107b" providerId="ADAL" clId="{C5F2F85B-61A7-4435-82BB-E36ABE9B7C47}" dt="2021-09-24T02:42:05.601" v="527" actId="6549"/>
          <ac:spMkLst>
            <pc:docMk/>
            <pc:sldMk cId="1012629768" sldId="259"/>
            <ac:spMk id="2" creationId="{ED3CE5C1-91DE-4090-A8A8-E83902F939CD}"/>
          </ac:spMkLst>
        </pc:spChg>
        <pc:picChg chg="add del mod">
          <ac:chgData name="Weifeng Xu" userId="e7aed605-a3dd-4d5a-a692-a87037af107b" providerId="ADAL" clId="{C5F2F85B-61A7-4435-82BB-E36ABE9B7C47}" dt="2021-09-24T02:40:36.867" v="462" actId="478"/>
          <ac:picMkLst>
            <pc:docMk/>
            <pc:sldMk cId="1012629768" sldId="259"/>
            <ac:picMk id="4" creationId="{B0FC7EC7-25F7-4006-883F-4643BF2AE46E}"/>
          </ac:picMkLst>
        </pc:picChg>
        <pc:picChg chg="add mod">
          <ac:chgData name="Weifeng Xu" userId="e7aed605-a3dd-4d5a-a692-a87037af107b" providerId="ADAL" clId="{C5F2F85B-61A7-4435-82BB-E36ABE9B7C47}" dt="2021-09-24T02:40:58.331" v="465" actId="14100"/>
          <ac:picMkLst>
            <pc:docMk/>
            <pc:sldMk cId="1012629768" sldId="259"/>
            <ac:picMk id="6" creationId="{AF16EAFD-2C0F-456D-9CA3-D6293C4D3C7A}"/>
          </ac:picMkLst>
        </pc:picChg>
      </pc:sldChg>
      <pc:sldChg chg="del">
        <pc:chgData name="Weifeng Xu" userId="e7aed605-a3dd-4d5a-a692-a87037af107b" providerId="ADAL" clId="{C5F2F85B-61A7-4435-82BB-E36ABE9B7C47}" dt="2021-09-23T12:58:35.314" v="7" actId="47"/>
        <pc:sldMkLst>
          <pc:docMk/>
          <pc:sldMk cId="2805550077" sldId="259"/>
        </pc:sldMkLst>
      </pc:sldChg>
      <pc:sldChg chg="addSp modSp new mod">
        <pc:chgData name="Weifeng Xu" userId="e7aed605-a3dd-4d5a-a692-a87037af107b" providerId="ADAL" clId="{C5F2F85B-61A7-4435-82BB-E36ABE9B7C47}" dt="2021-09-24T03:11:10.278" v="619" actId="20577"/>
        <pc:sldMkLst>
          <pc:docMk/>
          <pc:sldMk cId="3797943868" sldId="260"/>
        </pc:sldMkLst>
        <pc:spChg chg="mod">
          <ac:chgData name="Weifeng Xu" userId="e7aed605-a3dd-4d5a-a692-a87037af107b" providerId="ADAL" clId="{C5F2F85B-61A7-4435-82BB-E36ABE9B7C47}" dt="2021-09-24T03:09:06.120" v="583" actId="20577"/>
          <ac:spMkLst>
            <pc:docMk/>
            <pc:sldMk cId="3797943868" sldId="260"/>
            <ac:spMk id="2" creationId="{BAABF308-5A4D-4DC7-A047-A8D18788625C}"/>
          </ac:spMkLst>
        </pc:spChg>
        <pc:spChg chg="add mod">
          <ac:chgData name="Weifeng Xu" userId="e7aed605-a3dd-4d5a-a692-a87037af107b" providerId="ADAL" clId="{C5F2F85B-61A7-4435-82BB-E36ABE9B7C47}" dt="2021-09-24T03:11:10.278" v="619" actId="20577"/>
          <ac:spMkLst>
            <pc:docMk/>
            <pc:sldMk cId="3797943868" sldId="260"/>
            <ac:spMk id="7" creationId="{5DE95A38-6EF7-44CD-A790-EB1640E8703E}"/>
          </ac:spMkLst>
        </pc:spChg>
        <pc:picChg chg="add mod">
          <ac:chgData name="Weifeng Xu" userId="e7aed605-a3dd-4d5a-a692-a87037af107b" providerId="ADAL" clId="{C5F2F85B-61A7-4435-82BB-E36ABE9B7C47}" dt="2021-09-24T02:55:53.443" v="545" actId="14100"/>
          <ac:picMkLst>
            <pc:docMk/>
            <pc:sldMk cId="3797943868" sldId="260"/>
            <ac:picMk id="4" creationId="{AF0B7231-F269-4FC8-8EA7-AFB807C0FE45}"/>
          </ac:picMkLst>
        </pc:picChg>
        <pc:cxnChg chg="add mod">
          <ac:chgData name="Weifeng Xu" userId="e7aed605-a3dd-4d5a-a692-a87037af107b" providerId="ADAL" clId="{C5F2F85B-61A7-4435-82BB-E36ABE9B7C47}" dt="2021-09-24T02:56:16.282" v="548" actId="13822"/>
          <ac:cxnSpMkLst>
            <pc:docMk/>
            <pc:sldMk cId="3797943868" sldId="260"/>
            <ac:cxnSpMk id="6" creationId="{58793339-7597-4167-8F09-5AC8FC4A5BCD}"/>
          </ac:cxnSpMkLst>
        </pc:cxnChg>
      </pc:sldChg>
      <pc:sldChg chg="del">
        <pc:chgData name="Weifeng Xu" userId="e7aed605-a3dd-4d5a-a692-a87037af107b" providerId="ADAL" clId="{C5F2F85B-61A7-4435-82BB-E36ABE9B7C47}" dt="2021-09-23T12:58:35.442" v="8" actId="47"/>
        <pc:sldMkLst>
          <pc:docMk/>
          <pc:sldMk cId="4160185529" sldId="260"/>
        </pc:sldMkLst>
      </pc:sldChg>
      <pc:sldChg chg="addSp modSp new mod">
        <pc:chgData name="Weifeng Xu" userId="e7aed605-a3dd-4d5a-a692-a87037af107b" providerId="ADAL" clId="{C5F2F85B-61A7-4435-82BB-E36ABE9B7C47}" dt="2021-09-24T03:11:21.168" v="621" actId="1076"/>
        <pc:sldMkLst>
          <pc:docMk/>
          <pc:sldMk cId="1275139797" sldId="261"/>
        </pc:sldMkLst>
        <pc:spChg chg="mod">
          <ac:chgData name="Weifeng Xu" userId="e7aed605-a3dd-4d5a-a692-a87037af107b" providerId="ADAL" clId="{C5F2F85B-61A7-4435-82BB-E36ABE9B7C47}" dt="2021-09-24T03:08:56.393" v="577" actId="20577"/>
          <ac:spMkLst>
            <pc:docMk/>
            <pc:sldMk cId="1275139797" sldId="261"/>
            <ac:spMk id="2" creationId="{87B3DEE9-01F1-4D63-B8D1-5ACD14BB2DBC}"/>
          </ac:spMkLst>
        </pc:spChg>
        <pc:spChg chg="add mod">
          <ac:chgData name="Weifeng Xu" userId="e7aed605-a3dd-4d5a-a692-a87037af107b" providerId="ADAL" clId="{C5F2F85B-61A7-4435-82BB-E36ABE9B7C47}" dt="2021-09-24T03:11:21.168" v="621" actId="1076"/>
          <ac:spMkLst>
            <pc:docMk/>
            <pc:sldMk cId="1275139797" sldId="261"/>
            <ac:spMk id="5" creationId="{C4A13218-9E40-4C62-9539-EFD3208D9489}"/>
          </ac:spMkLst>
        </pc:spChg>
        <pc:picChg chg="add mod">
          <ac:chgData name="Weifeng Xu" userId="e7aed605-a3dd-4d5a-a692-a87037af107b" providerId="ADAL" clId="{C5F2F85B-61A7-4435-82BB-E36ABE9B7C47}" dt="2021-09-24T03:00:46.049" v="570" actId="14100"/>
          <ac:picMkLst>
            <pc:docMk/>
            <pc:sldMk cId="1275139797" sldId="261"/>
            <ac:picMk id="4" creationId="{FF5B25D9-93A9-4A89-8489-A20D03275A27}"/>
          </ac:picMkLst>
        </pc:picChg>
      </pc:sldChg>
      <pc:sldChg chg="del">
        <pc:chgData name="Weifeng Xu" userId="e7aed605-a3dd-4d5a-a692-a87037af107b" providerId="ADAL" clId="{C5F2F85B-61A7-4435-82BB-E36ABE9B7C47}" dt="2021-09-23T12:58:34.637" v="2" actId="47"/>
        <pc:sldMkLst>
          <pc:docMk/>
          <pc:sldMk cId="1399843119" sldId="261"/>
        </pc:sldMkLst>
      </pc:sldChg>
      <pc:sldChg chg="addSp modSp new mod modClrScheme chgLayout">
        <pc:chgData name="Weifeng Xu" userId="e7aed605-a3dd-4d5a-a692-a87037af107b" providerId="ADAL" clId="{C5F2F85B-61A7-4435-82BB-E36ABE9B7C47}" dt="2021-09-24T03:18:52.220" v="779" actId="1076"/>
        <pc:sldMkLst>
          <pc:docMk/>
          <pc:sldMk cId="1123810962" sldId="262"/>
        </pc:sldMkLst>
        <pc:spChg chg="mod ord">
          <ac:chgData name="Weifeng Xu" userId="e7aed605-a3dd-4d5a-a692-a87037af107b" providerId="ADAL" clId="{C5F2F85B-61A7-4435-82BB-E36ABE9B7C47}" dt="2021-09-24T03:15:01.003" v="736" actId="700"/>
          <ac:spMkLst>
            <pc:docMk/>
            <pc:sldMk cId="1123810962" sldId="262"/>
            <ac:spMk id="2" creationId="{A4B40E9C-0418-45FF-A7B3-B3D685E9B97D}"/>
          </ac:spMkLst>
        </pc:spChg>
        <pc:spChg chg="add mod ord">
          <ac:chgData name="Weifeng Xu" userId="e7aed605-a3dd-4d5a-a692-a87037af107b" providerId="ADAL" clId="{C5F2F85B-61A7-4435-82BB-E36ABE9B7C47}" dt="2021-09-24T03:17:07.632" v="775" actId="20577"/>
          <ac:spMkLst>
            <pc:docMk/>
            <pc:sldMk cId="1123810962" sldId="262"/>
            <ac:spMk id="3" creationId="{F1A13DAE-5189-4CE2-B3A7-991EAD99EF5B}"/>
          </ac:spMkLst>
        </pc:spChg>
        <pc:picChg chg="add mod">
          <ac:chgData name="Weifeng Xu" userId="e7aed605-a3dd-4d5a-a692-a87037af107b" providerId="ADAL" clId="{C5F2F85B-61A7-4435-82BB-E36ABE9B7C47}" dt="2021-09-24T03:18:52.220" v="779" actId="1076"/>
          <ac:picMkLst>
            <pc:docMk/>
            <pc:sldMk cId="1123810962" sldId="262"/>
            <ac:picMk id="5" creationId="{81E908D6-6F5C-4E9A-8858-5807F8EAE885}"/>
          </ac:picMkLst>
        </pc:picChg>
      </pc:sldChg>
      <pc:sldChg chg="del">
        <pc:chgData name="Weifeng Xu" userId="e7aed605-a3dd-4d5a-a692-a87037af107b" providerId="ADAL" clId="{C5F2F85B-61A7-4435-82BB-E36ABE9B7C47}" dt="2021-09-23T12:58:35.580" v="9" actId="47"/>
        <pc:sldMkLst>
          <pc:docMk/>
          <pc:sldMk cId="1208008940" sldId="262"/>
        </pc:sldMkLst>
      </pc:sldChg>
      <pc:sldChg chg="addSp delSp modSp new mod modClrScheme chgLayout">
        <pc:chgData name="Weifeng Xu" userId="e7aed605-a3dd-4d5a-a692-a87037af107b" providerId="ADAL" clId="{C5F2F85B-61A7-4435-82BB-E36ABE9B7C47}" dt="2021-09-24T03:21:39.474" v="814" actId="20577"/>
        <pc:sldMkLst>
          <pc:docMk/>
          <pc:sldMk cId="1193320382" sldId="263"/>
        </pc:sldMkLst>
        <pc:spChg chg="del mod ord">
          <ac:chgData name="Weifeng Xu" userId="e7aed605-a3dd-4d5a-a692-a87037af107b" providerId="ADAL" clId="{C5F2F85B-61A7-4435-82BB-E36ABE9B7C47}" dt="2021-09-24T03:21:08.954" v="781" actId="700"/>
          <ac:spMkLst>
            <pc:docMk/>
            <pc:sldMk cId="1193320382" sldId="263"/>
            <ac:spMk id="2" creationId="{44E12A19-CC11-4752-BF8B-6955C5BE6F38}"/>
          </ac:spMkLst>
        </pc:spChg>
        <pc:spChg chg="del">
          <ac:chgData name="Weifeng Xu" userId="e7aed605-a3dd-4d5a-a692-a87037af107b" providerId="ADAL" clId="{C5F2F85B-61A7-4435-82BB-E36ABE9B7C47}" dt="2021-09-24T03:21:08.954" v="781" actId="700"/>
          <ac:spMkLst>
            <pc:docMk/>
            <pc:sldMk cId="1193320382" sldId="263"/>
            <ac:spMk id="3" creationId="{C52D0D38-6139-4309-ABE2-C1A82F67E971}"/>
          </ac:spMkLst>
        </pc:spChg>
        <pc:spChg chg="add del mod ord">
          <ac:chgData name="Weifeng Xu" userId="e7aed605-a3dd-4d5a-a692-a87037af107b" providerId="ADAL" clId="{C5F2F85B-61A7-4435-82BB-E36ABE9B7C47}" dt="2021-09-24T03:21:39.474" v="814" actId="20577"/>
          <ac:spMkLst>
            <pc:docMk/>
            <pc:sldMk cId="1193320382" sldId="263"/>
            <ac:spMk id="4" creationId="{F1B01656-E320-404C-BAA8-F98CDA4EB3D5}"/>
          </ac:spMkLst>
        </pc:spChg>
        <pc:picChg chg="add mod">
          <ac:chgData name="Weifeng Xu" userId="e7aed605-a3dd-4d5a-a692-a87037af107b" providerId="ADAL" clId="{C5F2F85B-61A7-4435-82BB-E36ABE9B7C47}" dt="2021-09-24T03:21:31.909" v="789" actId="1076"/>
          <ac:picMkLst>
            <pc:docMk/>
            <pc:sldMk cId="1193320382" sldId="263"/>
            <ac:picMk id="6" creationId="{DA3D64FA-E0AF-47CE-8703-3C2FC0A1CFA0}"/>
          </ac:picMkLst>
        </pc:picChg>
      </pc:sldChg>
      <pc:sldChg chg="del">
        <pc:chgData name="Weifeng Xu" userId="e7aed605-a3dd-4d5a-a692-a87037af107b" providerId="ADAL" clId="{C5F2F85B-61A7-4435-82BB-E36ABE9B7C47}" dt="2021-09-23T12:58:35.699" v="10" actId="47"/>
        <pc:sldMkLst>
          <pc:docMk/>
          <pc:sldMk cId="2786049674" sldId="263"/>
        </pc:sldMkLst>
      </pc:sldChg>
      <pc:sldChg chg="del">
        <pc:chgData name="Weifeng Xu" userId="e7aed605-a3dd-4d5a-a692-a87037af107b" providerId="ADAL" clId="{C5F2F85B-61A7-4435-82BB-E36ABE9B7C47}" dt="2021-09-23T12:58:35.842" v="11" actId="47"/>
        <pc:sldMkLst>
          <pc:docMk/>
          <pc:sldMk cId="2103918486" sldId="264"/>
        </pc:sldMkLst>
      </pc:sldChg>
      <pc:sldChg chg="addSp modSp new mod">
        <pc:chgData name="Weifeng Xu" userId="e7aed605-a3dd-4d5a-a692-a87037af107b" providerId="ADAL" clId="{C5F2F85B-61A7-4435-82BB-E36ABE9B7C47}" dt="2021-09-24T03:24:26.870" v="840" actId="20577"/>
        <pc:sldMkLst>
          <pc:docMk/>
          <pc:sldMk cId="4166507201" sldId="264"/>
        </pc:sldMkLst>
        <pc:spChg chg="mod">
          <ac:chgData name="Weifeng Xu" userId="e7aed605-a3dd-4d5a-a692-a87037af107b" providerId="ADAL" clId="{C5F2F85B-61A7-4435-82BB-E36ABE9B7C47}" dt="2021-09-24T03:24:26.870" v="840" actId="20577"/>
          <ac:spMkLst>
            <pc:docMk/>
            <pc:sldMk cId="4166507201" sldId="264"/>
            <ac:spMk id="2" creationId="{C3A1E417-58BF-44A1-811F-E116CE571F90}"/>
          </ac:spMkLst>
        </pc:spChg>
        <pc:picChg chg="add mod">
          <ac:chgData name="Weifeng Xu" userId="e7aed605-a3dd-4d5a-a692-a87037af107b" providerId="ADAL" clId="{C5F2F85B-61A7-4435-82BB-E36ABE9B7C47}" dt="2021-09-24T03:24:14.121" v="817" actId="1076"/>
          <ac:picMkLst>
            <pc:docMk/>
            <pc:sldMk cId="4166507201" sldId="264"/>
            <ac:picMk id="4" creationId="{5F617D2A-B6A6-4ACF-A5F2-DA5F2F032A0B}"/>
          </ac:picMkLst>
        </pc:picChg>
      </pc:sldChg>
      <pc:sldChg chg="addSp modSp new mod">
        <pc:chgData name="Weifeng Xu" userId="e7aed605-a3dd-4d5a-a692-a87037af107b" providerId="ADAL" clId="{C5F2F85B-61A7-4435-82BB-E36ABE9B7C47}" dt="2021-09-24T03:31:31.678" v="895" actId="20577"/>
        <pc:sldMkLst>
          <pc:docMk/>
          <pc:sldMk cId="2327056073" sldId="265"/>
        </pc:sldMkLst>
        <pc:spChg chg="mod">
          <ac:chgData name="Weifeng Xu" userId="e7aed605-a3dd-4d5a-a692-a87037af107b" providerId="ADAL" clId="{C5F2F85B-61A7-4435-82BB-E36ABE9B7C47}" dt="2021-09-24T03:31:31.678" v="895" actId="20577"/>
          <ac:spMkLst>
            <pc:docMk/>
            <pc:sldMk cId="2327056073" sldId="265"/>
            <ac:spMk id="2" creationId="{9B3E4890-925D-4BBE-9470-6B2A6C654BCC}"/>
          </ac:spMkLst>
        </pc:spChg>
        <pc:picChg chg="add mod">
          <ac:chgData name="Weifeng Xu" userId="e7aed605-a3dd-4d5a-a692-a87037af107b" providerId="ADAL" clId="{C5F2F85B-61A7-4435-82BB-E36ABE9B7C47}" dt="2021-09-24T03:27:35.149" v="843" actId="1076"/>
          <ac:picMkLst>
            <pc:docMk/>
            <pc:sldMk cId="2327056073" sldId="265"/>
            <ac:picMk id="4" creationId="{4E5D7928-E083-4548-8CA0-48D1B12B2D10}"/>
          </ac:picMkLst>
        </pc:picChg>
      </pc:sldChg>
      <pc:sldChg chg="del">
        <pc:chgData name="Weifeng Xu" userId="e7aed605-a3dd-4d5a-a692-a87037af107b" providerId="ADAL" clId="{C5F2F85B-61A7-4435-82BB-E36ABE9B7C47}" dt="2021-09-23T12:58:36.889" v="16" actId="47"/>
        <pc:sldMkLst>
          <pc:docMk/>
          <pc:sldMk cId="3445579305" sldId="265"/>
        </pc:sldMkLst>
      </pc:sldChg>
      <pc:sldChg chg="addSp modSp new mod">
        <pc:chgData name="Weifeng Xu" userId="e7aed605-a3dd-4d5a-a692-a87037af107b" providerId="ADAL" clId="{C5F2F85B-61A7-4435-82BB-E36ABE9B7C47}" dt="2021-09-24T03:31:14.926" v="881" actId="20577"/>
        <pc:sldMkLst>
          <pc:docMk/>
          <pc:sldMk cId="706224516" sldId="266"/>
        </pc:sldMkLst>
        <pc:spChg chg="mod">
          <ac:chgData name="Weifeng Xu" userId="e7aed605-a3dd-4d5a-a692-a87037af107b" providerId="ADAL" clId="{C5F2F85B-61A7-4435-82BB-E36ABE9B7C47}" dt="2021-09-24T03:31:14.926" v="881" actId="20577"/>
          <ac:spMkLst>
            <pc:docMk/>
            <pc:sldMk cId="706224516" sldId="266"/>
            <ac:spMk id="2" creationId="{5BB4E59D-155A-4F99-98B3-C3D3548E2301}"/>
          </ac:spMkLst>
        </pc:spChg>
        <pc:picChg chg="add mod">
          <ac:chgData name="Weifeng Xu" userId="e7aed605-a3dd-4d5a-a692-a87037af107b" providerId="ADAL" clId="{C5F2F85B-61A7-4435-82BB-E36ABE9B7C47}" dt="2021-09-24T03:31:01.669" v="846" actId="1076"/>
          <ac:picMkLst>
            <pc:docMk/>
            <pc:sldMk cId="706224516" sldId="266"/>
            <ac:picMk id="4" creationId="{66FB47FE-0F00-4E04-93B9-53361266AFA5}"/>
          </ac:picMkLst>
        </pc:picChg>
      </pc:sldChg>
      <pc:sldChg chg="del">
        <pc:chgData name="Weifeng Xu" userId="e7aed605-a3dd-4d5a-a692-a87037af107b" providerId="ADAL" clId="{C5F2F85B-61A7-4435-82BB-E36ABE9B7C47}" dt="2021-09-23T12:58:37.023" v="17" actId="47"/>
        <pc:sldMkLst>
          <pc:docMk/>
          <pc:sldMk cId="3385985023" sldId="266"/>
        </pc:sldMkLst>
      </pc:sldChg>
      <pc:sldChg chg="modSp new mod">
        <pc:chgData name="Weifeng Xu" userId="e7aed605-a3dd-4d5a-a692-a87037af107b" providerId="ADAL" clId="{C5F2F85B-61A7-4435-82BB-E36ABE9B7C47}" dt="2021-09-24T11:49:12.018" v="1203" actId="20577"/>
        <pc:sldMkLst>
          <pc:docMk/>
          <pc:sldMk cId="2993904775" sldId="267"/>
        </pc:sldMkLst>
        <pc:spChg chg="mod">
          <ac:chgData name="Weifeng Xu" userId="e7aed605-a3dd-4d5a-a692-a87037af107b" providerId="ADAL" clId="{C5F2F85B-61A7-4435-82BB-E36ABE9B7C47}" dt="2021-09-24T03:33:24.132" v="934" actId="20577"/>
          <ac:spMkLst>
            <pc:docMk/>
            <pc:sldMk cId="2993904775" sldId="267"/>
            <ac:spMk id="2" creationId="{5FD3D585-1794-4DA8-8808-21DA99815157}"/>
          </ac:spMkLst>
        </pc:spChg>
        <pc:spChg chg="mod">
          <ac:chgData name="Weifeng Xu" userId="e7aed605-a3dd-4d5a-a692-a87037af107b" providerId="ADAL" clId="{C5F2F85B-61A7-4435-82BB-E36ABE9B7C47}" dt="2021-09-24T11:49:12.018" v="1203" actId="20577"/>
          <ac:spMkLst>
            <pc:docMk/>
            <pc:sldMk cId="2993904775" sldId="267"/>
            <ac:spMk id="3" creationId="{CEBBEE77-F532-4E8F-A975-83A82DCBBFF9}"/>
          </ac:spMkLst>
        </pc:spChg>
      </pc:sldChg>
      <pc:sldChg chg="del">
        <pc:chgData name="Weifeng Xu" userId="e7aed605-a3dd-4d5a-a692-a87037af107b" providerId="ADAL" clId="{C5F2F85B-61A7-4435-82BB-E36ABE9B7C47}" dt="2021-09-23T12:58:37.526" v="18" actId="47"/>
        <pc:sldMkLst>
          <pc:docMk/>
          <pc:sldMk cId="3541695161" sldId="267"/>
        </pc:sldMkLst>
      </pc:sldChg>
      <pc:sldChg chg="modSp new mod">
        <pc:chgData name="Weifeng Xu" userId="e7aed605-a3dd-4d5a-a692-a87037af107b" providerId="ADAL" clId="{C5F2F85B-61A7-4435-82BB-E36ABE9B7C47}" dt="2021-09-25T14:52:23.634" v="3896" actId="20577"/>
        <pc:sldMkLst>
          <pc:docMk/>
          <pc:sldMk cId="2213684993" sldId="268"/>
        </pc:sldMkLst>
        <pc:spChg chg="mod">
          <ac:chgData name="Weifeng Xu" userId="e7aed605-a3dd-4d5a-a692-a87037af107b" providerId="ADAL" clId="{C5F2F85B-61A7-4435-82BB-E36ABE9B7C47}" dt="2021-09-24T12:00:56.043" v="1465" actId="20577"/>
          <ac:spMkLst>
            <pc:docMk/>
            <pc:sldMk cId="2213684993" sldId="268"/>
            <ac:spMk id="2" creationId="{4130AD27-BF1A-4E5A-AF9F-5BC37660E2BC}"/>
          </ac:spMkLst>
        </pc:spChg>
        <pc:spChg chg="mod">
          <ac:chgData name="Weifeng Xu" userId="e7aed605-a3dd-4d5a-a692-a87037af107b" providerId="ADAL" clId="{C5F2F85B-61A7-4435-82BB-E36ABE9B7C47}" dt="2021-09-25T14:52:23.634" v="3896" actId="20577"/>
          <ac:spMkLst>
            <pc:docMk/>
            <pc:sldMk cId="2213684993" sldId="268"/>
            <ac:spMk id="3" creationId="{C7F66DA0-ABA1-4BAC-AC04-4DBEBF7D8CAD}"/>
          </ac:spMkLst>
        </pc:spChg>
      </pc:sldChg>
      <pc:sldChg chg="del">
        <pc:chgData name="Weifeng Xu" userId="e7aed605-a3dd-4d5a-a692-a87037af107b" providerId="ADAL" clId="{C5F2F85B-61A7-4435-82BB-E36ABE9B7C47}" dt="2021-09-23T12:58:37.598" v="20" actId="47"/>
        <pc:sldMkLst>
          <pc:docMk/>
          <pc:sldMk cId="3751870085" sldId="268"/>
        </pc:sldMkLst>
      </pc:sldChg>
      <pc:sldChg chg="del">
        <pc:chgData name="Weifeng Xu" userId="e7aed605-a3dd-4d5a-a692-a87037af107b" providerId="ADAL" clId="{C5F2F85B-61A7-4435-82BB-E36ABE9B7C47}" dt="2021-09-23T12:58:37.660" v="22" actId="47"/>
        <pc:sldMkLst>
          <pc:docMk/>
          <pc:sldMk cId="3218174854" sldId="269"/>
        </pc:sldMkLst>
      </pc:sldChg>
      <pc:sldChg chg="addSp modSp new mod">
        <pc:chgData name="Weifeng Xu" userId="e7aed605-a3dd-4d5a-a692-a87037af107b" providerId="ADAL" clId="{C5F2F85B-61A7-4435-82BB-E36ABE9B7C47}" dt="2021-09-27T01:13:55.582" v="4667" actId="20577"/>
        <pc:sldMkLst>
          <pc:docMk/>
          <pc:sldMk cId="3567762707" sldId="269"/>
        </pc:sldMkLst>
        <pc:spChg chg="mod">
          <ac:chgData name="Weifeng Xu" userId="e7aed605-a3dd-4d5a-a692-a87037af107b" providerId="ADAL" clId="{C5F2F85B-61A7-4435-82BB-E36ABE9B7C47}" dt="2021-09-24T11:49:52.522" v="1216" actId="20577"/>
          <ac:spMkLst>
            <pc:docMk/>
            <pc:sldMk cId="3567762707" sldId="269"/>
            <ac:spMk id="2" creationId="{4CF6818D-A69B-47EE-BF9E-201EE84EE118}"/>
          </ac:spMkLst>
        </pc:spChg>
        <pc:spChg chg="mod">
          <ac:chgData name="Weifeng Xu" userId="e7aed605-a3dd-4d5a-a692-a87037af107b" providerId="ADAL" clId="{C5F2F85B-61A7-4435-82BB-E36ABE9B7C47}" dt="2021-09-27T01:13:55.582" v="4667" actId="20577"/>
          <ac:spMkLst>
            <pc:docMk/>
            <pc:sldMk cId="3567762707" sldId="269"/>
            <ac:spMk id="3" creationId="{064A3A34-E10B-4584-8C08-8EEF231456D2}"/>
          </ac:spMkLst>
        </pc:spChg>
        <pc:picChg chg="add mod">
          <ac:chgData name="Weifeng Xu" userId="e7aed605-a3dd-4d5a-a692-a87037af107b" providerId="ADAL" clId="{C5F2F85B-61A7-4435-82BB-E36ABE9B7C47}" dt="2021-09-24T20:50:59.548" v="3050" actId="1076"/>
          <ac:picMkLst>
            <pc:docMk/>
            <pc:sldMk cId="3567762707" sldId="269"/>
            <ac:picMk id="4" creationId="{438E822F-46CF-4421-AEA4-68892CDDE035}"/>
          </ac:picMkLst>
        </pc:picChg>
      </pc:sldChg>
      <pc:sldChg chg="addSp delSp modSp new add del mod modClrScheme chgLayout modNotesTx">
        <pc:chgData name="Weifeng Xu" userId="e7aed605-a3dd-4d5a-a692-a87037af107b" providerId="ADAL" clId="{C5F2F85B-61A7-4435-82BB-E36ABE9B7C47}" dt="2021-09-25T21:12:54.920" v="3957" actId="1076"/>
        <pc:sldMkLst>
          <pc:docMk/>
          <pc:sldMk cId="1160741065" sldId="270"/>
        </pc:sldMkLst>
        <pc:spChg chg="del mod ord">
          <ac:chgData name="Weifeng Xu" userId="e7aed605-a3dd-4d5a-a692-a87037af107b" providerId="ADAL" clId="{C5F2F85B-61A7-4435-82BB-E36ABE9B7C47}" dt="2021-09-24T03:49:20.088" v="1024" actId="700"/>
          <ac:spMkLst>
            <pc:docMk/>
            <pc:sldMk cId="1160741065" sldId="270"/>
            <ac:spMk id="2" creationId="{A97F777C-C0A8-423B-9A2B-9BCD303F6D53}"/>
          </ac:spMkLst>
        </pc:spChg>
        <pc:spChg chg="del">
          <ac:chgData name="Weifeng Xu" userId="e7aed605-a3dd-4d5a-a692-a87037af107b" providerId="ADAL" clId="{C5F2F85B-61A7-4435-82BB-E36ABE9B7C47}" dt="2021-09-24T03:49:20.088" v="1024" actId="700"/>
          <ac:spMkLst>
            <pc:docMk/>
            <pc:sldMk cId="1160741065" sldId="270"/>
            <ac:spMk id="3" creationId="{6766A7D6-6716-4387-81F1-9C36172BE7D6}"/>
          </ac:spMkLst>
        </pc:spChg>
        <pc:spChg chg="add mod ord">
          <ac:chgData name="Weifeng Xu" userId="e7aed605-a3dd-4d5a-a692-a87037af107b" providerId="ADAL" clId="{C5F2F85B-61A7-4435-82BB-E36ABE9B7C47}" dt="2021-09-24T03:51:16.429" v="1072" actId="20577"/>
          <ac:spMkLst>
            <pc:docMk/>
            <pc:sldMk cId="1160741065" sldId="270"/>
            <ac:spMk id="4" creationId="{A3C83B61-B046-45F2-AF01-BE4621488775}"/>
          </ac:spMkLst>
        </pc:spChg>
        <pc:picChg chg="add mod modCrop">
          <ac:chgData name="Weifeng Xu" userId="e7aed605-a3dd-4d5a-a692-a87037af107b" providerId="ADAL" clId="{C5F2F85B-61A7-4435-82BB-E36ABE9B7C47}" dt="2021-09-25T21:12:52.251" v="3956" actId="1076"/>
          <ac:picMkLst>
            <pc:docMk/>
            <pc:sldMk cId="1160741065" sldId="270"/>
            <ac:picMk id="5" creationId="{225B6D51-AC99-4FFD-8511-5A877099380F}"/>
          </ac:picMkLst>
        </pc:picChg>
        <pc:picChg chg="add mod">
          <ac:chgData name="Weifeng Xu" userId="e7aed605-a3dd-4d5a-a692-a87037af107b" providerId="ADAL" clId="{C5F2F85B-61A7-4435-82BB-E36ABE9B7C47}" dt="2021-09-25T21:12:54.920" v="3957" actId="1076"/>
          <ac:picMkLst>
            <pc:docMk/>
            <pc:sldMk cId="1160741065" sldId="270"/>
            <ac:picMk id="6" creationId="{89E0F6DF-2F45-46B1-80FE-576DB788B65C}"/>
          </ac:picMkLst>
        </pc:picChg>
        <pc:picChg chg="add mod">
          <ac:chgData name="Weifeng Xu" userId="e7aed605-a3dd-4d5a-a692-a87037af107b" providerId="ADAL" clId="{C5F2F85B-61A7-4435-82BB-E36ABE9B7C47}" dt="2021-09-25T21:12:49.790" v="3955" actId="1076"/>
          <ac:picMkLst>
            <pc:docMk/>
            <pc:sldMk cId="1160741065" sldId="270"/>
            <ac:picMk id="8" creationId="{B1CE94A0-8DF6-4646-880E-2B17FE135DEA}"/>
          </ac:picMkLst>
        </pc:picChg>
      </pc:sldChg>
      <pc:sldChg chg="del">
        <pc:chgData name="Weifeng Xu" userId="e7aed605-a3dd-4d5a-a692-a87037af107b" providerId="ADAL" clId="{C5F2F85B-61A7-4435-82BB-E36ABE9B7C47}" dt="2021-09-23T12:58:37.557" v="19" actId="47"/>
        <pc:sldMkLst>
          <pc:docMk/>
          <pc:sldMk cId="2934401551" sldId="270"/>
        </pc:sldMkLst>
      </pc:sldChg>
      <pc:sldChg chg="del">
        <pc:chgData name="Weifeng Xu" userId="e7aed605-a3dd-4d5a-a692-a87037af107b" providerId="ADAL" clId="{C5F2F85B-61A7-4435-82BB-E36ABE9B7C47}" dt="2021-09-23T12:58:37.630" v="21" actId="47"/>
        <pc:sldMkLst>
          <pc:docMk/>
          <pc:sldMk cId="3273481276" sldId="271"/>
        </pc:sldMkLst>
      </pc:sldChg>
      <pc:sldChg chg="del">
        <pc:chgData name="Weifeng Xu" userId="e7aed605-a3dd-4d5a-a692-a87037af107b" providerId="ADAL" clId="{C5F2F85B-61A7-4435-82BB-E36ABE9B7C47}" dt="2021-09-23T12:58:37.691" v="23" actId="47"/>
        <pc:sldMkLst>
          <pc:docMk/>
          <pc:sldMk cId="3525629476" sldId="272"/>
        </pc:sldMkLst>
      </pc:sldChg>
      <pc:sldChg chg="del">
        <pc:chgData name="Weifeng Xu" userId="e7aed605-a3dd-4d5a-a692-a87037af107b" providerId="ADAL" clId="{C5F2F85B-61A7-4435-82BB-E36ABE9B7C47}" dt="2021-09-23T12:58:37.755" v="25" actId="47"/>
        <pc:sldMkLst>
          <pc:docMk/>
          <pc:sldMk cId="2480505061" sldId="273"/>
        </pc:sldMkLst>
      </pc:sldChg>
      <pc:sldChg chg="del">
        <pc:chgData name="Weifeng Xu" userId="e7aed605-a3dd-4d5a-a692-a87037af107b" providerId="ADAL" clId="{C5F2F85B-61A7-4435-82BB-E36ABE9B7C47}" dt="2021-09-23T12:58:37.787" v="26" actId="47"/>
        <pc:sldMkLst>
          <pc:docMk/>
          <pc:sldMk cId="154861010" sldId="274"/>
        </pc:sldMkLst>
      </pc:sldChg>
      <pc:sldChg chg="del">
        <pc:chgData name="Weifeng Xu" userId="e7aed605-a3dd-4d5a-a692-a87037af107b" providerId="ADAL" clId="{C5F2F85B-61A7-4435-82BB-E36ABE9B7C47}" dt="2021-09-23T12:58:37.819" v="27" actId="47"/>
        <pc:sldMkLst>
          <pc:docMk/>
          <pc:sldMk cId="942621133" sldId="275"/>
        </pc:sldMkLst>
      </pc:sldChg>
      <pc:sldChg chg="del">
        <pc:chgData name="Weifeng Xu" userId="e7aed605-a3dd-4d5a-a692-a87037af107b" providerId="ADAL" clId="{C5F2F85B-61A7-4435-82BB-E36ABE9B7C47}" dt="2021-09-23T12:58:38.426" v="28" actId="47"/>
        <pc:sldMkLst>
          <pc:docMk/>
          <pc:sldMk cId="4219057759" sldId="276"/>
        </pc:sldMkLst>
      </pc:sldChg>
      <pc:sldChg chg="del">
        <pc:chgData name="Weifeng Xu" userId="e7aed605-a3dd-4d5a-a692-a87037af107b" providerId="ADAL" clId="{C5F2F85B-61A7-4435-82BB-E36ABE9B7C47}" dt="2021-09-23T12:58:38.928" v="29" actId="47"/>
        <pc:sldMkLst>
          <pc:docMk/>
          <pc:sldMk cId="2596814656" sldId="277"/>
        </pc:sldMkLst>
      </pc:sldChg>
      <pc:sldChg chg="del">
        <pc:chgData name="Weifeng Xu" userId="e7aed605-a3dd-4d5a-a692-a87037af107b" providerId="ADAL" clId="{C5F2F85B-61A7-4435-82BB-E36ABE9B7C47}" dt="2021-09-23T12:58:38.991" v="31" actId="47"/>
        <pc:sldMkLst>
          <pc:docMk/>
          <pc:sldMk cId="2845471971" sldId="278"/>
        </pc:sldMkLst>
      </pc:sldChg>
      <pc:sldChg chg="del">
        <pc:chgData name="Weifeng Xu" userId="e7aed605-a3dd-4d5a-a692-a87037af107b" providerId="ADAL" clId="{C5F2F85B-61A7-4435-82BB-E36ABE9B7C47}" dt="2021-09-23T12:58:38.960" v="30" actId="47"/>
        <pc:sldMkLst>
          <pc:docMk/>
          <pc:sldMk cId="1348067381" sldId="279"/>
        </pc:sldMkLst>
      </pc:sldChg>
      <pc:sldChg chg="del">
        <pc:chgData name="Weifeng Xu" userId="e7aed605-a3dd-4d5a-a692-a87037af107b" providerId="ADAL" clId="{C5F2F85B-61A7-4435-82BB-E36ABE9B7C47}" dt="2021-09-23T12:58:34.361" v="0" actId="47"/>
        <pc:sldMkLst>
          <pc:docMk/>
          <pc:sldMk cId="3551981258" sldId="280"/>
        </pc:sldMkLst>
      </pc:sldChg>
      <pc:sldChg chg="del">
        <pc:chgData name="Weifeng Xu" userId="e7aed605-a3dd-4d5a-a692-a87037af107b" providerId="ADAL" clId="{C5F2F85B-61A7-4435-82BB-E36ABE9B7C47}" dt="2021-09-23T12:58:39.038" v="32" actId="47"/>
        <pc:sldMkLst>
          <pc:docMk/>
          <pc:sldMk cId="684365809" sldId="281"/>
        </pc:sldMkLst>
      </pc:sldChg>
      <pc:sldChg chg="del">
        <pc:chgData name="Weifeng Xu" userId="e7aed605-a3dd-4d5a-a692-a87037af107b" providerId="ADAL" clId="{C5F2F85B-61A7-4435-82BB-E36ABE9B7C47}" dt="2021-09-23T12:58:39.071" v="33" actId="47"/>
        <pc:sldMkLst>
          <pc:docMk/>
          <pc:sldMk cId="1302151968" sldId="282"/>
        </pc:sldMkLst>
      </pc:sldChg>
      <pc:sldChg chg="del">
        <pc:chgData name="Weifeng Xu" userId="e7aed605-a3dd-4d5a-a692-a87037af107b" providerId="ADAL" clId="{C5F2F85B-61A7-4435-82BB-E36ABE9B7C47}" dt="2021-09-23T12:58:39.104" v="34" actId="47"/>
        <pc:sldMkLst>
          <pc:docMk/>
          <pc:sldMk cId="770561629" sldId="283"/>
        </pc:sldMkLst>
      </pc:sldChg>
      <pc:sldChg chg="del">
        <pc:chgData name="Weifeng Xu" userId="e7aed605-a3dd-4d5a-a692-a87037af107b" providerId="ADAL" clId="{C5F2F85B-61A7-4435-82BB-E36ABE9B7C47}" dt="2021-09-23T12:58:37.723" v="24" actId="47"/>
        <pc:sldMkLst>
          <pc:docMk/>
          <pc:sldMk cId="3675236377" sldId="284"/>
        </pc:sldMkLst>
      </pc:sldChg>
      <pc:sldChg chg="del">
        <pc:chgData name="Weifeng Xu" userId="e7aed605-a3dd-4d5a-a692-a87037af107b" providerId="ADAL" clId="{C5F2F85B-61A7-4435-82BB-E36ABE9B7C47}" dt="2021-09-23T12:58:39.135" v="35" actId="47"/>
        <pc:sldMkLst>
          <pc:docMk/>
          <pc:sldMk cId="1592064050" sldId="285"/>
        </pc:sldMkLst>
      </pc:sldChg>
      <pc:sldChg chg="del">
        <pc:chgData name="Weifeng Xu" userId="e7aed605-a3dd-4d5a-a692-a87037af107b" providerId="ADAL" clId="{C5F2F85B-61A7-4435-82BB-E36ABE9B7C47}" dt="2021-09-23T12:58:34.501" v="1" actId="47"/>
        <pc:sldMkLst>
          <pc:docMk/>
          <pc:sldMk cId="1490544817" sldId="286"/>
        </pc:sldMkLst>
      </pc:sldChg>
      <pc:sldChg chg="del">
        <pc:chgData name="Weifeng Xu" userId="e7aed605-a3dd-4d5a-a692-a87037af107b" providerId="ADAL" clId="{C5F2F85B-61A7-4435-82BB-E36ABE9B7C47}" dt="2021-09-23T12:58:35.067" v="5" actId="47"/>
        <pc:sldMkLst>
          <pc:docMk/>
          <pc:sldMk cId="3066874900" sldId="287"/>
        </pc:sldMkLst>
      </pc:sldChg>
      <pc:sldChg chg="del">
        <pc:chgData name="Weifeng Xu" userId="e7aed605-a3dd-4d5a-a692-a87037af107b" providerId="ADAL" clId="{C5F2F85B-61A7-4435-82BB-E36ABE9B7C47}" dt="2021-09-23T12:58:34.778" v="3" actId="47"/>
        <pc:sldMkLst>
          <pc:docMk/>
          <pc:sldMk cId="724052522" sldId="288"/>
        </pc:sldMkLst>
      </pc:sldChg>
      <pc:sldChg chg="del">
        <pc:chgData name="Weifeng Xu" userId="e7aed605-a3dd-4d5a-a692-a87037af107b" providerId="ADAL" clId="{C5F2F85B-61A7-4435-82BB-E36ABE9B7C47}" dt="2021-09-23T12:58:36.737" v="15" actId="47"/>
        <pc:sldMkLst>
          <pc:docMk/>
          <pc:sldMk cId="2410503509" sldId="289"/>
        </pc:sldMkLst>
      </pc:sldChg>
      <pc:sldChg chg="del">
        <pc:chgData name="Weifeng Xu" userId="e7aed605-a3dd-4d5a-a692-a87037af107b" providerId="ADAL" clId="{C5F2F85B-61A7-4435-82BB-E36ABE9B7C47}" dt="2021-09-23T12:58:39.165" v="36" actId="47"/>
        <pc:sldMkLst>
          <pc:docMk/>
          <pc:sldMk cId="4251639506" sldId="290"/>
        </pc:sldMkLst>
      </pc:sldChg>
      <pc:sldChg chg="del">
        <pc:chgData name="Weifeng Xu" userId="e7aed605-a3dd-4d5a-a692-a87037af107b" providerId="ADAL" clId="{C5F2F85B-61A7-4435-82BB-E36ABE9B7C47}" dt="2021-09-23T12:58:39.201" v="37" actId="47"/>
        <pc:sldMkLst>
          <pc:docMk/>
          <pc:sldMk cId="1061489720" sldId="291"/>
        </pc:sldMkLst>
      </pc:sldChg>
      <pc:sldChg chg="del">
        <pc:chgData name="Weifeng Xu" userId="e7aed605-a3dd-4d5a-a692-a87037af107b" providerId="ADAL" clId="{C5F2F85B-61A7-4435-82BB-E36ABE9B7C47}" dt="2021-09-23T12:58:39.231" v="38" actId="47"/>
        <pc:sldMkLst>
          <pc:docMk/>
          <pc:sldMk cId="3361499796" sldId="292"/>
        </pc:sldMkLst>
      </pc:sldChg>
      <pc:sldChg chg="del">
        <pc:chgData name="Weifeng Xu" userId="e7aed605-a3dd-4d5a-a692-a87037af107b" providerId="ADAL" clId="{C5F2F85B-61A7-4435-82BB-E36ABE9B7C47}" dt="2021-09-23T12:58:39.922" v="39" actId="47"/>
        <pc:sldMkLst>
          <pc:docMk/>
          <pc:sldMk cId="1855056219" sldId="293"/>
        </pc:sldMkLst>
      </pc:sldChg>
      <pc:sldChg chg="del">
        <pc:chgData name="Weifeng Xu" userId="e7aed605-a3dd-4d5a-a692-a87037af107b" providerId="ADAL" clId="{C5F2F85B-61A7-4435-82BB-E36ABE9B7C47}" dt="2021-09-23T12:58:40.129" v="40" actId="47"/>
        <pc:sldMkLst>
          <pc:docMk/>
          <pc:sldMk cId="549852275" sldId="294"/>
        </pc:sldMkLst>
      </pc:sldChg>
      <pc:sldChg chg="del">
        <pc:chgData name="Weifeng Xu" userId="e7aed605-a3dd-4d5a-a692-a87037af107b" providerId="ADAL" clId="{C5F2F85B-61A7-4435-82BB-E36ABE9B7C47}" dt="2021-09-23T12:58:40.498" v="42" actId="47"/>
        <pc:sldMkLst>
          <pc:docMk/>
          <pc:sldMk cId="64490784" sldId="295"/>
        </pc:sldMkLst>
      </pc:sldChg>
      <pc:sldChg chg="del">
        <pc:chgData name="Weifeng Xu" userId="e7aed605-a3dd-4d5a-a692-a87037af107b" providerId="ADAL" clId="{C5F2F85B-61A7-4435-82BB-E36ABE9B7C47}" dt="2021-09-23T12:58:35.980" v="12" actId="47"/>
        <pc:sldMkLst>
          <pc:docMk/>
          <pc:sldMk cId="4022512922" sldId="296"/>
        </pc:sldMkLst>
      </pc:sldChg>
      <pc:sldChg chg="del">
        <pc:chgData name="Weifeng Xu" userId="e7aed605-a3dd-4d5a-a692-a87037af107b" providerId="ADAL" clId="{C5F2F85B-61A7-4435-82BB-E36ABE9B7C47}" dt="2021-09-23T12:58:40.296" v="41" actId="47"/>
        <pc:sldMkLst>
          <pc:docMk/>
          <pc:sldMk cId="442118666" sldId="297"/>
        </pc:sldMkLst>
      </pc:sldChg>
      <pc:sldChg chg="del">
        <pc:chgData name="Weifeng Xu" userId="e7aed605-a3dd-4d5a-a692-a87037af107b" providerId="ADAL" clId="{C5F2F85B-61A7-4435-82BB-E36ABE9B7C47}" dt="2021-09-23T12:58:36.123" v="13" actId="47"/>
        <pc:sldMkLst>
          <pc:docMk/>
          <pc:sldMk cId="3585044140" sldId="298"/>
        </pc:sldMkLst>
      </pc:sldChg>
      <pc:sldChg chg="del">
        <pc:chgData name="Weifeng Xu" userId="e7aed605-a3dd-4d5a-a692-a87037af107b" providerId="ADAL" clId="{C5F2F85B-61A7-4435-82BB-E36ABE9B7C47}" dt="2021-09-23T12:58:36.291" v="14" actId="47"/>
        <pc:sldMkLst>
          <pc:docMk/>
          <pc:sldMk cId="1599344352" sldId="299"/>
        </pc:sldMkLst>
      </pc:sldChg>
      <pc:sldChg chg="modSp add mod ord">
        <pc:chgData name="Weifeng Xu" userId="e7aed605-a3dd-4d5a-a692-a87037af107b" providerId="ADAL" clId="{C5F2F85B-61A7-4435-82BB-E36ABE9B7C47}" dt="2021-09-26T23:20:35.482" v="4418" actId="20578"/>
        <pc:sldMkLst>
          <pc:docMk/>
          <pc:sldMk cId="61241707" sldId="368"/>
        </pc:sldMkLst>
        <pc:picChg chg="mod modCrop">
          <ac:chgData name="Weifeng Xu" userId="e7aed605-a3dd-4d5a-a692-a87037af107b" providerId="ADAL" clId="{C5F2F85B-61A7-4435-82BB-E36ABE9B7C47}" dt="2021-09-24T03:41:52.171" v="1019" actId="1076"/>
          <ac:picMkLst>
            <pc:docMk/>
            <pc:sldMk cId="61241707" sldId="368"/>
            <ac:picMk id="6" creationId="{00000000-0000-0000-0000-000000000000}"/>
          </ac:picMkLst>
        </pc:picChg>
        <pc:picChg chg="mod">
          <ac:chgData name="Weifeng Xu" userId="e7aed605-a3dd-4d5a-a692-a87037af107b" providerId="ADAL" clId="{C5F2F85B-61A7-4435-82BB-E36ABE9B7C47}" dt="2021-09-24T03:41:54.877" v="1020" actId="1076"/>
          <ac:picMkLst>
            <pc:docMk/>
            <pc:sldMk cId="61241707" sldId="368"/>
            <ac:picMk id="7" creationId="{00000000-0000-0000-0000-000000000000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9:37:41.898" v="2408" actId="14100"/>
        <pc:sldMkLst>
          <pc:docMk/>
          <pc:sldMk cId="1144749110" sldId="369"/>
        </pc:sldMkLst>
        <pc:spChg chg="add del mod">
          <ac:chgData name="Weifeng Xu" userId="e7aed605-a3dd-4d5a-a692-a87037af107b" providerId="ADAL" clId="{C5F2F85B-61A7-4435-82BB-E36ABE9B7C47}" dt="2021-09-24T19:22:56.013" v="2369" actId="700"/>
          <ac:spMkLst>
            <pc:docMk/>
            <pc:sldMk cId="1144749110" sldId="369"/>
            <ac:spMk id="2" creationId="{156B3A2B-4E72-4CA0-BBF8-05C933AE973C}"/>
          </ac:spMkLst>
        </pc:spChg>
        <pc:spChg chg="add mod">
          <ac:chgData name="Weifeng Xu" userId="e7aed605-a3dd-4d5a-a692-a87037af107b" providerId="ADAL" clId="{C5F2F85B-61A7-4435-82BB-E36ABE9B7C47}" dt="2021-09-24T19:37:26.735" v="2404" actId="1076"/>
          <ac:spMkLst>
            <pc:docMk/>
            <pc:sldMk cId="1144749110" sldId="369"/>
            <ac:spMk id="11" creationId="{02E8308A-0420-4422-9E20-3D7EC020722A}"/>
          </ac:spMkLst>
        </pc:spChg>
        <pc:spChg chg="add mod">
          <ac:chgData name="Weifeng Xu" userId="e7aed605-a3dd-4d5a-a692-a87037af107b" providerId="ADAL" clId="{C5F2F85B-61A7-4435-82BB-E36ABE9B7C47}" dt="2021-09-24T19:37:32.121" v="2405" actId="1076"/>
          <ac:spMkLst>
            <pc:docMk/>
            <pc:sldMk cId="1144749110" sldId="369"/>
            <ac:spMk id="12" creationId="{0A3E2565-437B-4869-8967-71266F1C9A6C}"/>
          </ac:spMkLst>
        </pc:spChg>
        <pc:spChg chg="add del mod">
          <ac:chgData name="Weifeng Xu" userId="e7aed605-a3dd-4d5a-a692-a87037af107b" providerId="ADAL" clId="{C5F2F85B-61A7-4435-82BB-E36ABE9B7C47}" dt="2021-09-24T19:37:15.221" v="2400" actId="21"/>
          <ac:spMkLst>
            <pc:docMk/>
            <pc:sldMk cId="1144749110" sldId="369"/>
            <ac:spMk id="13" creationId="{DE9E3F56-FE9E-4C35-B4BE-8A6676B277BF}"/>
          </ac:spMkLst>
        </pc:spChg>
        <pc:picChg chg="add mod">
          <ac:chgData name="Weifeng Xu" userId="e7aed605-a3dd-4d5a-a692-a87037af107b" providerId="ADAL" clId="{C5F2F85B-61A7-4435-82BB-E36ABE9B7C47}" dt="2021-09-24T19:37:35.135" v="2406" actId="14100"/>
          <ac:picMkLst>
            <pc:docMk/>
            <pc:sldMk cId="1144749110" sldId="369"/>
            <ac:picMk id="4" creationId="{A18B1C4F-EA2D-427D-9A41-B0E237624838}"/>
          </ac:picMkLst>
        </pc:picChg>
        <pc:picChg chg="add del mod">
          <ac:chgData name="Weifeng Xu" userId="e7aed605-a3dd-4d5a-a692-a87037af107b" providerId="ADAL" clId="{C5F2F85B-61A7-4435-82BB-E36ABE9B7C47}" dt="2021-09-24T19:37:15.221" v="2400" actId="21"/>
          <ac:picMkLst>
            <pc:docMk/>
            <pc:sldMk cId="1144749110" sldId="369"/>
            <ac:picMk id="5" creationId="{842FDA24-12DB-4498-A4E0-9D7331C96D48}"/>
          </ac:picMkLst>
        </pc:picChg>
        <pc:picChg chg="add del mod">
          <ac:chgData name="Weifeng Xu" userId="e7aed605-a3dd-4d5a-a692-a87037af107b" providerId="ADAL" clId="{C5F2F85B-61A7-4435-82BB-E36ABE9B7C47}" dt="2021-09-24T19:22:53.178" v="2368" actId="478"/>
          <ac:picMkLst>
            <pc:docMk/>
            <pc:sldMk cId="1144749110" sldId="369"/>
            <ac:picMk id="6" creationId="{D6219A55-B4C1-4E38-823E-B4352CFB4888}"/>
          </ac:picMkLst>
        </pc:picChg>
        <pc:picChg chg="add del mod">
          <ac:chgData name="Weifeng Xu" userId="e7aed605-a3dd-4d5a-a692-a87037af107b" providerId="ADAL" clId="{C5F2F85B-61A7-4435-82BB-E36ABE9B7C47}" dt="2021-09-24T04:14:00.563" v="1146" actId="478"/>
          <ac:picMkLst>
            <pc:docMk/>
            <pc:sldMk cId="1144749110" sldId="369"/>
            <ac:picMk id="8" creationId="{B2CF75E1-BF77-4C6A-BD47-6DA733ED08C0}"/>
          </ac:picMkLst>
        </pc:picChg>
        <pc:picChg chg="add mod">
          <ac:chgData name="Weifeng Xu" userId="e7aed605-a3dd-4d5a-a692-a87037af107b" providerId="ADAL" clId="{C5F2F85B-61A7-4435-82BB-E36ABE9B7C47}" dt="2021-09-24T19:37:41.898" v="2408" actId="14100"/>
          <ac:picMkLst>
            <pc:docMk/>
            <pc:sldMk cId="1144749110" sldId="369"/>
            <ac:picMk id="10" creationId="{61C387E4-E69C-4DC8-86EF-3982FAD102BE}"/>
          </ac:picMkLst>
        </pc:picChg>
      </pc:sldChg>
      <pc:sldChg chg="addSp modSp new mod">
        <pc:chgData name="Weifeng Xu" userId="e7aed605-a3dd-4d5a-a692-a87037af107b" providerId="ADAL" clId="{C5F2F85B-61A7-4435-82BB-E36ABE9B7C47}" dt="2021-09-24T19:42:35.676" v="2508" actId="1076"/>
        <pc:sldMkLst>
          <pc:docMk/>
          <pc:sldMk cId="894625243" sldId="370"/>
        </pc:sldMkLst>
        <pc:spChg chg="mod">
          <ac:chgData name="Weifeng Xu" userId="e7aed605-a3dd-4d5a-a692-a87037af107b" providerId="ADAL" clId="{C5F2F85B-61A7-4435-82BB-E36ABE9B7C47}" dt="2021-09-24T03:57:32.870" v="1117" actId="20577"/>
          <ac:spMkLst>
            <pc:docMk/>
            <pc:sldMk cId="894625243" sldId="370"/>
            <ac:spMk id="2" creationId="{13943EA4-17D0-48AC-8199-88C9BC59EBDB}"/>
          </ac:spMkLst>
        </pc:spChg>
        <pc:spChg chg="add mod">
          <ac:chgData name="Weifeng Xu" userId="e7aed605-a3dd-4d5a-a692-a87037af107b" providerId="ADAL" clId="{C5F2F85B-61A7-4435-82BB-E36ABE9B7C47}" dt="2021-09-24T19:42:35.676" v="2508" actId="1076"/>
          <ac:spMkLst>
            <pc:docMk/>
            <pc:sldMk cId="894625243" sldId="370"/>
            <ac:spMk id="3" creationId="{10FD59A9-8BE5-4FDB-9736-9B1234650C5F}"/>
          </ac:spMkLst>
        </pc:spChg>
        <pc:picChg chg="add mod">
          <ac:chgData name="Weifeng Xu" userId="e7aed605-a3dd-4d5a-a692-a87037af107b" providerId="ADAL" clId="{C5F2F85B-61A7-4435-82BB-E36ABE9B7C47}" dt="2021-09-24T03:55:42.276" v="1077" actId="1076"/>
          <ac:picMkLst>
            <pc:docMk/>
            <pc:sldMk cId="894625243" sldId="370"/>
            <ac:picMk id="4" creationId="{5E849233-1019-47EC-9C24-56356F5C1C5D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20:34:38.107" v="2898" actId="20577"/>
        <pc:sldMkLst>
          <pc:docMk/>
          <pc:sldMk cId="2473657817" sldId="371"/>
        </pc:sldMkLst>
        <pc:spChg chg="del mod ord">
          <ac:chgData name="Weifeng Xu" userId="e7aed605-a3dd-4d5a-a692-a87037af107b" providerId="ADAL" clId="{C5F2F85B-61A7-4435-82BB-E36ABE9B7C47}" dt="2021-09-24T20:33:56.431" v="2866" actId="700"/>
          <ac:spMkLst>
            <pc:docMk/>
            <pc:sldMk cId="2473657817" sldId="371"/>
            <ac:spMk id="2" creationId="{D9149CB1-0636-443A-98BC-C6CC4FC1CA55}"/>
          </ac:spMkLst>
        </pc:spChg>
        <pc:spChg chg="add mod ord">
          <ac:chgData name="Weifeng Xu" userId="e7aed605-a3dd-4d5a-a692-a87037af107b" providerId="ADAL" clId="{C5F2F85B-61A7-4435-82BB-E36ABE9B7C47}" dt="2021-09-24T20:34:09.020" v="2885" actId="20577"/>
          <ac:spMkLst>
            <pc:docMk/>
            <pc:sldMk cId="2473657817" sldId="371"/>
            <ac:spMk id="3" creationId="{177DA742-459D-49A2-B21B-7E3AA20DC38D}"/>
          </ac:spMkLst>
        </pc:spChg>
        <pc:spChg chg="add mod ord">
          <ac:chgData name="Weifeng Xu" userId="e7aed605-a3dd-4d5a-a692-a87037af107b" providerId="ADAL" clId="{C5F2F85B-61A7-4435-82BB-E36ABE9B7C47}" dt="2021-09-24T20:34:38.107" v="2898" actId="20577"/>
          <ac:spMkLst>
            <pc:docMk/>
            <pc:sldMk cId="2473657817" sldId="371"/>
            <ac:spMk id="4" creationId="{F9C1C27B-E7F5-4BE8-8D77-938C181A4019}"/>
          </ac:spMkLst>
        </pc:spChg>
      </pc:sldChg>
      <pc:sldChg chg="addSp modSp new mod modNotesTx">
        <pc:chgData name="Weifeng Xu" userId="e7aed605-a3dd-4d5a-a692-a87037af107b" providerId="ADAL" clId="{C5F2F85B-61A7-4435-82BB-E36ABE9B7C47}" dt="2021-09-24T13:51:11.881" v="1827" actId="20577"/>
        <pc:sldMkLst>
          <pc:docMk/>
          <pc:sldMk cId="332893432" sldId="372"/>
        </pc:sldMkLst>
        <pc:spChg chg="mod">
          <ac:chgData name="Weifeng Xu" userId="e7aed605-a3dd-4d5a-a692-a87037af107b" providerId="ADAL" clId="{C5F2F85B-61A7-4435-82BB-E36ABE9B7C47}" dt="2021-09-24T13:08:57.386" v="1733" actId="20577"/>
          <ac:spMkLst>
            <pc:docMk/>
            <pc:sldMk cId="332893432" sldId="372"/>
            <ac:spMk id="2" creationId="{F2F5478C-B9EB-45D5-86FE-31965B3F1F45}"/>
          </ac:spMkLst>
        </pc:spChg>
        <pc:spChg chg="add mod">
          <ac:chgData name="Weifeng Xu" userId="e7aed605-a3dd-4d5a-a692-a87037af107b" providerId="ADAL" clId="{C5F2F85B-61A7-4435-82BB-E36ABE9B7C47}" dt="2021-09-24T13:28:13.596" v="1793" actId="20577"/>
          <ac:spMkLst>
            <pc:docMk/>
            <pc:sldMk cId="332893432" sldId="372"/>
            <ac:spMk id="7" creationId="{B200A21C-FD21-4EE4-BAD3-4E1E0000DF71}"/>
          </ac:spMkLst>
        </pc:spChg>
        <pc:spChg chg="add mod">
          <ac:chgData name="Weifeng Xu" userId="e7aed605-a3dd-4d5a-a692-a87037af107b" providerId="ADAL" clId="{C5F2F85B-61A7-4435-82BB-E36ABE9B7C47}" dt="2021-09-24T13:51:11.881" v="1827" actId="20577"/>
          <ac:spMkLst>
            <pc:docMk/>
            <pc:sldMk cId="332893432" sldId="372"/>
            <ac:spMk id="8" creationId="{58D718E5-8A15-49A4-B6F1-3FD98EDAAF72}"/>
          </ac:spMkLst>
        </pc:spChg>
        <pc:picChg chg="add mod modCrop">
          <ac:chgData name="Weifeng Xu" userId="e7aed605-a3dd-4d5a-a692-a87037af107b" providerId="ADAL" clId="{C5F2F85B-61A7-4435-82BB-E36ABE9B7C47}" dt="2021-09-24T13:23:48.893" v="1736" actId="732"/>
          <ac:picMkLst>
            <pc:docMk/>
            <pc:sldMk cId="332893432" sldId="372"/>
            <ac:picMk id="4" creationId="{CA9F136A-91E1-4743-A0D6-638305A71704}"/>
          </ac:picMkLst>
        </pc:picChg>
        <pc:picChg chg="add mod">
          <ac:chgData name="Weifeng Xu" userId="e7aed605-a3dd-4d5a-a692-a87037af107b" providerId="ADAL" clId="{C5F2F85B-61A7-4435-82BB-E36ABE9B7C47}" dt="2021-09-24T13:27:35.367" v="1751" actId="1076"/>
          <ac:picMkLst>
            <pc:docMk/>
            <pc:sldMk cId="332893432" sldId="372"/>
            <ac:picMk id="6" creationId="{5D021EE7-C592-4851-8B4A-A29E01D6B4EE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6T00:21:55.515" v="4415" actId="313"/>
        <pc:sldMkLst>
          <pc:docMk/>
          <pc:sldMk cId="2632095773" sldId="373"/>
        </pc:sldMkLst>
        <pc:spChg chg="mod ord">
          <ac:chgData name="Weifeng Xu" userId="e7aed605-a3dd-4d5a-a692-a87037af107b" providerId="ADAL" clId="{C5F2F85B-61A7-4435-82BB-E36ABE9B7C47}" dt="2021-09-26T00:18:49.891" v="4104" actId="700"/>
          <ac:spMkLst>
            <pc:docMk/>
            <pc:sldMk cId="2632095773" sldId="373"/>
            <ac:spMk id="2" creationId="{039F54CF-72F9-4866-809A-FD8FCD383CBE}"/>
          </ac:spMkLst>
        </pc:spChg>
        <pc:spChg chg="add mod ord">
          <ac:chgData name="Weifeng Xu" userId="e7aed605-a3dd-4d5a-a692-a87037af107b" providerId="ADAL" clId="{C5F2F85B-61A7-4435-82BB-E36ABE9B7C47}" dt="2021-09-26T00:21:55.515" v="4415" actId="313"/>
          <ac:spMkLst>
            <pc:docMk/>
            <pc:sldMk cId="2632095773" sldId="373"/>
            <ac:spMk id="3" creationId="{AE2A0067-2CB1-4033-B813-AF593E8C5ED3}"/>
          </ac:spMkLst>
        </pc:spChg>
      </pc:sldChg>
      <pc:sldChg chg="addSp delSp modSp new mod modClrScheme chgLayout">
        <pc:chgData name="Weifeng Xu" userId="e7aed605-a3dd-4d5a-a692-a87037af107b" providerId="ADAL" clId="{C5F2F85B-61A7-4435-82BB-E36ABE9B7C47}" dt="2021-09-24T14:56:32.802" v="1876" actId="1076"/>
        <pc:sldMkLst>
          <pc:docMk/>
          <pc:sldMk cId="3512775993" sldId="374"/>
        </pc:sldMkLst>
        <pc:spChg chg="del">
          <ac:chgData name="Weifeng Xu" userId="e7aed605-a3dd-4d5a-a692-a87037af107b" providerId="ADAL" clId="{C5F2F85B-61A7-4435-82BB-E36ABE9B7C47}" dt="2021-09-24T13:30:06.669" v="1795" actId="700"/>
          <ac:spMkLst>
            <pc:docMk/>
            <pc:sldMk cId="3512775993" sldId="374"/>
            <ac:spMk id="2" creationId="{A9A73DFE-BB44-463E-A510-D2CC8CB02244}"/>
          </ac:spMkLst>
        </pc:spChg>
        <pc:spChg chg="add del mod ord">
          <ac:chgData name="Weifeng Xu" userId="e7aed605-a3dd-4d5a-a692-a87037af107b" providerId="ADAL" clId="{C5F2F85B-61A7-4435-82BB-E36ABE9B7C47}" dt="2021-09-24T14:50:43.846" v="1873" actId="700"/>
          <ac:spMkLst>
            <pc:docMk/>
            <pc:sldMk cId="3512775993" sldId="374"/>
            <ac:spMk id="3" creationId="{893A71C0-A8FD-46F3-8CAE-58B1ACC52F6C}"/>
          </ac:spMkLst>
        </pc:spChg>
        <pc:spChg chg="add del mod">
          <ac:chgData name="Weifeng Xu" userId="e7aed605-a3dd-4d5a-a692-a87037af107b" providerId="ADAL" clId="{C5F2F85B-61A7-4435-82BB-E36ABE9B7C47}" dt="2021-09-24T14:50:33.280" v="1870" actId="21"/>
          <ac:spMkLst>
            <pc:docMk/>
            <pc:sldMk cId="3512775993" sldId="374"/>
            <ac:spMk id="7" creationId="{D77A75FA-F236-4BC7-93EE-4DC96318091D}"/>
          </ac:spMkLst>
        </pc:spChg>
        <pc:spChg chg="add mod">
          <ac:chgData name="Weifeng Xu" userId="e7aed605-a3dd-4d5a-a692-a87037af107b" providerId="ADAL" clId="{C5F2F85B-61A7-4435-82BB-E36ABE9B7C47}" dt="2021-09-24T14:56:32.802" v="1876" actId="1076"/>
          <ac:spMkLst>
            <pc:docMk/>
            <pc:sldMk cId="3512775993" sldId="374"/>
            <ac:spMk id="12" creationId="{F2902914-BAD2-45CD-95CF-8790881D9A5C}"/>
          </ac:spMkLst>
        </pc:spChg>
        <pc:spChg chg="add mod">
          <ac:chgData name="Weifeng Xu" userId="e7aed605-a3dd-4d5a-a692-a87037af107b" providerId="ADAL" clId="{C5F2F85B-61A7-4435-82BB-E36ABE9B7C47}" dt="2021-09-24T14:52:21.293" v="1875" actId="1076"/>
          <ac:spMkLst>
            <pc:docMk/>
            <pc:sldMk cId="3512775993" sldId="374"/>
            <ac:spMk id="13" creationId="{07937682-4FF8-4B0A-BB9B-943D9AF68DDC}"/>
          </ac:spMkLst>
        </pc:spChg>
        <pc:picChg chg="add del mod">
          <ac:chgData name="Weifeng Xu" userId="e7aed605-a3dd-4d5a-a692-a87037af107b" providerId="ADAL" clId="{C5F2F85B-61A7-4435-82BB-E36ABE9B7C47}" dt="2021-09-24T13:33:46.255" v="1805" actId="478"/>
          <ac:picMkLst>
            <pc:docMk/>
            <pc:sldMk cId="3512775993" sldId="374"/>
            <ac:picMk id="5" creationId="{F423A49A-8395-4F49-AC98-F2E517EF03D4}"/>
          </ac:picMkLst>
        </pc:picChg>
        <pc:picChg chg="add del mod">
          <ac:chgData name="Weifeng Xu" userId="e7aed605-a3dd-4d5a-a692-a87037af107b" providerId="ADAL" clId="{C5F2F85B-61A7-4435-82BB-E36ABE9B7C47}" dt="2021-09-24T13:38:07.689" v="1812" actId="478"/>
          <ac:picMkLst>
            <pc:docMk/>
            <pc:sldMk cId="3512775993" sldId="374"/>
            <ac:picMk id="9" creationId="{593D2E57-AE70-41CD-A003-93DB5D68D191}"/>
          </ac:picMkLst>
        </pc:picChg>
        <pc:picChg chg="add mod">
          <ac:chgData name="Weifeng Xu" userId="e7aed605-a3dd-4d5a-a692-a87037af107b" providerId="ADAL" clId="{C5F2F85B-61A7-4435-82BB-E36ABE9B7C47}" dt="2021-09-24T14:50:38.423" v="1872" actId="1076"/>
          <ac:picMkLst>
            <pc:docMk/>
            <pc:sldMk cId="3512775993" sldId="374"/>
            <ac:picMk id="11" creationId="{F08714FC-A09B-44AF-B0B1-037308BA8BED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3:51:39.641" v="1867" actId="20577"/>
        <pc:sldMkLst>
          <pc:docMk/>
          <pc:sldMk cId="833964894" sldId="375"/>
        </pc:sldMkLst>
        <pc:spChg chg="del mod">
          <ac:chgData name="Weifeng Xu" userId="e7aed605-a3dd-4d5a-a692-a87037af107b" providerId="ADAL" clId="{C5F2F85B-61A7-4435-82BB-E36ABE9B7C47}" dt="2021-09-24T13:50:09.050" v="1822" actId="700"/>
          <ac:spMkLst>
            <pc:docMk/>
            <pc:sldMk cId="833964894" sldId="375"/>
            <ac:spMk id="2" creationId="{F6D51C99-EB50-43B7-A873-6CD260085079}"/>
          </ac:spMkLst>
        </pc:spChg>
        <pc:spChg chg="add mod">
          <ac:chgData name="Weifeng Xu" userId="e7aed605-a3dd-4d5a-a692-a87037af107b" providerId="ADAL" clId="{C5F2F85B-61A7-4435-82BB-E36ABE9B7C47}" dt="2021-09-24T13:51:39.641" v="1867" actId="20577"/>
          <ac:spMkLst>
            <pc:docMk/>
            <pc:sldMk cId="833964894" sldId="375"/>
            <ac:spMk id="5" creationId="{29CB8005-2A3D-4343-8199-A21535406014}"/>
          </ac:spMkLst>
        </pc:spChg>
        <pc:picChg chg="add mod">
          <ac:chgData name="Weifeng Xu" userId="e7aed605-a3dd-4d5a-a692-a87037af107b" providerId="ADAL" clId="{C5F2F85B-61A7-4435-82BB-E36ABE9B7C47}" dt="2021-09-24T13:51:20.802" v="1831" actId="1076"/>
          <ac:picMkLst>
            <pc:docMk/>
            <pc:sldMk cId="833964894" sldId="375"/>
            <ac:picMk id="4" creationId="{8C21EE4B-B085-4594-AD16-ED0BC92EABDC}"/>
          </ac:picMkLst>
        </pc:picChg>
      </pc:sldChg>
      <pc:sldChg chg="addSp modSp new mod">
        <pc:chgData name="Weifeng Xu" userId="e7aed605-a3dd-4d5a-a692-a87037af107b" providerId="ADAL" clId="{C5F2F85B-61A7-4435-82BB-E36ABE9B7C47}" dt="2021-09-24T15:00:08.543" v="1908" actId="20577"/>
        <pc:sldMkLst>
          <pc:docMk/>
          <pc:sldMk cId="2613285457" sldId="376"/>
        </pc:sldMkLst>
        <pc:spChg chg="add mod">
          <ac:chgData name="Weifeng Xu" userId="e7aed605-a3dd-4d5a-a692-a87037af107b" providerId="ADAL" clId="{C5F2F85B-61A7-4435-82BB-E36ABE9B7C47}" dt="2021-09-24T15:00:08.543" v="1908" actId="20577"/>
          <ac:spMkLst>
            <pc:docMk/>
            <pc:sldMk cId="2613285457" sldId="376"/>
            <ac:spMk id="4" creationId="{8F6A0078-2BF9-4AC5-B764-932135769872}"/>
          </ac:spMkLst>
        </pc:spChg>
        <pc:picChg chg="add mod">
          <ac:chgData name="Weifeng Xu" userId="e7aed605-a3dd-4d5a-a692-a87037af107b" providerId="ADAL" clId="{C5F2F85B-61A7-4435-82BB-E36ABE9B7C47}" dt="2021-09-24T14:59:19.471" v="1883" actId="1076"/>
          <ac:picMkLst>
            <pc:docMk/>
            <pc:sldMk cId="2613285457" sldId="376"/>
            <ac:picMk id="3" creationId="{A700DFAD-C0AF-4B23-85AD-73687CD0613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10:09.459" v="2011" actId="20577"/>
        <pc:sldMkLst>
          <pc:docMk/>
          <pc:sldMk cId="3532699232" sldId="377"/>
        </pc:sldMkLst>
        <pc:spChg chg="add mod ord">
          <ac:chgData name="Weifeng Xu" userId="e7aed605-a3dd-4d5a-a692-a87037af107b" providerId="ADAL" clId="{C5F2F85B-61A7-4435-82BB-E36ABE9B7C47}" dt="2021-09-24T15:09:19.964" v="1991" actId="20577"/>
          <ac:spMkLst>
            <pc:docMk/>
            <pc:sldMk cId="3532699232" sldId="377"/>
            <ac:spMk id="4" creationId="{0D90AFD0-CEFE-4B74-8C73-D4D3C099A807}"/>
          </ac:spMkLst>
        </pc:spChg>
        <pc:spChg chg="add mod">
          <ac:chgData name="Weifeng Xu" userId="e7aed605-a3dd-4d5a-a692-a87037af107b" providerId="ADAL" clId="{C5F2F85B-61A7-4435-82BB-E36ABE9B7C47}" dt="2021-09-24T15:10:09.459" v="2011" actId="20577"/>
          <ac:spMkLst>
            <pc:docMk/>
            <pc:sldMk cId="3532699232" sldId="377"/>
            <ac:spMk id="5" creationId="{CB2FBF4B-1BF5-46C4-8B23-F4279CEFB459}"/>
          </ac:spMkLst>
        </pc:spChg>
        <pc:picChg chg="add mod modCrop">
          <ac:chgData name="Weifeng Xu" userId="e7aed605-a3dd-4d5a-a692-a87037af107b" providerId="ADAL" clId="{C5F2F85B-61A7-4435-82BB-E36ABE9B7C47}" dt="2021-09-24T15:09:24.878" v="1992" actId="14100"/>
          <ac:picMkLst>
            <pc:docMk/>
            <pc:sldMk cId="3532699232" sldId="377"/>
            <ac:picMk id="3" creationId="{D271AA42-C071-4A31-85EA-D5EE5D5CA271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5:19:46.268" v="2036" actId="14100"/>
        <pc:sldMkLst>
          <pc:docMk/>
          <pc:sldMk cId="3733462124" sldId="378"/>
        </pc:sldMkLst>
        <pc:spChg chg="del">
          <ac:chgData name="Weifeng Xu" userId="e7aed605-a3dd-4d5a-a692-a87037af107b" providerId="ADAL" clId="{C5F2F85B-61A7-4435-82BB-E36ABE9B7C47}" dt="2021-09-24T15:13:46.965" v="2013" actId="700"/>
          <ac:spMkLst>
            <pc:docMk/>
            <pc:sldMk cId="3733462124" sldId="378"/>
            <ac:spMk id="2" creationId="{7DECC5DF-E82D-4EAC-8B7D-84E89CA490C8}"/>
          </ac:spMkLst>
        </pc:spChg>
        <pc:spChg chg="add mod">
          <ac:chgData name="Weifeng Xu" userId="e7aed605-a3dd-4d5a-a692-a87037af107b" providerId="ADAL" clId="{C5F2F85B-61A7-4435-82BB-E36ABE9B7C47}" dt="2021-09-24T15:15:12.548" v="2028" actId="1076"/>
          <ac:spMkLst>
            <pc:docMk/>
            <pc:sldMk cId="3733462124" sldId="378"/>
            <ac:spMk id="5" creationId="{E5CFAAF8-CA1D-4CBA-A4CC-E1373E234186}"/>
          </ac:spMkLst>
        </pc:spChg>
        <pc:spChg chg="add mod">
          <ac:chgData name="Weifeng Xu" userId="e7aed605-a3dd-4d5a-a692-a87037af107b" providerId="ADAL" clId="{C5F2F85B-61A7-4435-82BB-E36ABE9B7C47}" dt="2021-09-24T15:19:46.268" v="2036" actId="14100"/>
          <ac:spMkLst>
            <pc:docMk/>
            <pc:sldMk cId="3733462124" sldId="378"/>
            <ac:spMk id="6" creationId="{DBFDD7C5-1116-4166-916D-A338A317D216}"/>
          </ac:spMkLst>
        </pc:spChg>
        <pc:spChg chg="add del mod">
          <ac:chgData name="Weifeng Xu" userId="e7aed605-a3dd-4d5a-a692-a87037af107b" providerId="ADAL" clId="{C5F2F85B-61A7-4435-82BB-E36ABE9B7C47}" dt="2021-09-24T15:19:40.073" v="2035"/>
          <ac:spMkLst>
            <pc:docMk/>
            <pc:sldMk cId="3733462124" sldId="378"/>
            <ac:spMk id="7" creationId="{4B3440FC-4F11-4B59-8D47-307618BC0E67}"/>
          </ac:spMkLst>
        </pc:spChg>
        <pc:picChg chg="add mod">
          <ac:chgData name="Weifeng Xu" userId="e7aed605-a3dd-4d5a-a692-a87037af107b" providerId="ADAL" clId="{C5F2F85B-61A7-4435-82BB-E36ABE9B7C47}" dt="2021-09-24T15:14:45.866" v="2015" actId="1076"/>
          <ac:picMkLst>
            <pc:docMk/>
            <pc:sldMk cId="3733462124" sldId="378"/>
            <ac:picMk id="4" creationId="{EE4EB516-A50E-46C7-943E-DB5F40D4C89A}"/>
          </ac:picMkLst>
        </pc:picChg>
      </pc:sldChg>
      <pc:sldChg chg="addSp modSp new mod">
        <pc:chgData name="Weifeng Xu" userId="e7aed605-a3dd-4d5a-a692-a87037af107b" providerId="ADAL" clId="{C5F2F85B-61A7-4435-82BB-E36ABE9B7C47}" dt="2021-09-24T16:00:58.920" v="2263" actId="1076"/>
        <pc:sldMkLst>
          <pc:docMk/>
          <pc:sldMk cId="3368386649" sldId="379"/>
        </pc:sldMkLst>
        <pc:spChg chg="add mod">
          <ac:chgData name="Weifeng Xu" userId="e7aed605-a3dd-4d5a-a692-a87037af107b" providerId="ADAL" clId="{C5F2F85B-61A7-4435-82BB-E36ABE9B7C47}" dt="2021-09-24T16:00:58.920" v="2263" actId="1076"/>
          <ac:spMkLst>
            <pc:docMk/>
            <pc:sldMk cId="3368386649" sldId="379"/>
            <ac:spMk id="4" creationId="{A855369F-E786-4A2C-BA29-6F39AB769EBE}"/>
          </ac:spMkLst>
        </pc:spChg>
        <pc:picChg chg="add mod">
          <ac:chgData name="Weifeng Xu" userId="e7aed605-a3dd-4d5a-a692-a87037af107b" providerId="ADAL" clId="{C5F2F85B-61A7-4435-82BB-E36ABE9B7C47}" dt="2021-09-24T16:00:58.920" v="2263" actId="1076"/>
          <ac:picMkLst>
            <pc:docMk/>
            <pc:sldMk cId="3368386649" sldId="379"/>
            <ac:picMk id="3" creationId="{CBF1B154-455D-4209-8637-2EB330AEDA35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33:31.537" v="2178" actId="1076"/>
        <pc:sldMkLst>
          <pc:docMk/>
          <pc:sldMk cId="1087254991" sldId="380"/>
        </pc:sldMkLst>
        <pc:spChg chg="add mod ord">
          <ac:chgData name="Weifeng Xu" userId="e7aed605-a3dd-4d5a-a692-a87037af107b" providerId="ADAL" clId="{C5F2F85B-61A7-4435-82BB-E36ABE9B7C47}" dt="2021-09-24T15:26:10.431" v="2069" actId="20577"/>
          <ac:spMkLst>
            <pc:docMk/>
            <pc:sldMk cId="1087254991" sldId="380"/>
            <ac:spMk id="4" creationId="{DA5D81F0-DB6A-42AE-A2AC-819AD160207B}"/>
          </ac:spMkLst>
        </pc:spChg>
        <pc:picChg chg="add mod">
          <ac:chgData name="Weifeng Xu" userId="e7aed605-a3dd-4d5a-a692-a87037af107b" providerId="ADAL" clId="{C5F2F85B-61A7-4435-82BB-E36ABE9B7C47}" dt="2021-09-24T15:33:31.537" v="2178" actId="1076"/>
          <ac:picMkLst>
            <pc:docMk/>
            <pc:sldMk cId="1087254991" sldId="380"/>
            <ac:picMk id="3" creationId="{CD61FC82-BD45-432E-ABD5-F1D6C4CE905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29:15.444" v="2149" actId="20577"/>
        <pc:sldMkLst>
          <pc:docMk/>
          <pc:sldMk cId="3882402335" sldId="381"/>
        </pc:sldMkLst>
        <pc:spChg chg="add mod ord">
          <ac:chgData name="Weifeng Xu" userId="e7aed605-a3dd-4d5a-a692-a87037af107b" providerId="ADAL" clId="{C5F2F85B-61A7-4435-82BB-E36ABE9B7C47}" dt="2021-09-24T15:28:21.053" v="2127" actId="20577"/>
          <ac:spMkLst>
            <pc:docMk/>
            <pc:sldMk cId="3882402335" sldId="381"/>
            <ac:spMk id="4" creationId="{9224D80A-BF7D-49D5-A29F-48E8745CC749}"/>
          </ac:spMkLst>
        </pc:spChg>
        <pc:spChg chg="add mod">
          <ac:chgData name="Weifeng Xu" userId="e7aed605-a3dd-4d5a-a692-a87037af107b" providerId="ADAL" clId="{C5F2F85B-61A7-4435-82BB-E36ABE9B7C47}" dt="2021-09-24T15:29:15.444" v="2149" actId="20577"/>
          <ac:spMkLst>
            <pc:docMk/>
            <pc:sldMk cId="3882402335" sldId="381"/>
            <ac:spMk id="5" creationId="{F0837FB1-DAC2-43C6-8BF9-F5C896775C97}"/>
          </ac:spMkLst>
        </pc:spChg>
        <pc:picChg chg="add mod">
          <ac:chgData name="Weifeng Xu" userId="e7aed605-a3dd-4d5a-a692-a87037af107b" providerId="ADAL" clId="{C5F2F85B-61A7-4435-82BB-E36ABE9B7C47}" dt="2021-09-24T15:28:27.431" v="2129" actId="14100"/>
          <ac:picMkLst>
            <pc:docMk/>
            <pc:sldMk cId="3882402335" sldId="381"/>
            <ac:picMk id="3" creationId="{93935760-3FD6-43B8-BFD7-38CB11C7FD1E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5T21:25:16.458" v="3962" actId="1076"/>
        <pc:sldMkLst>
          <pc:docMk/>
          <pc:sldMk cId="4221079338" sldId="382"/>
        </pc:sldMkLst>
        <pc:spChg chg="del">
          <ac:chgData name="Weifeng Xu" userId="e7aed605-a3dd-4d5a-a692-a87037af107b" providerId="ADAL" clId="{C5F2F85B-61A7-4435-82BB-E36ABE9B7C47}" dt="2021-09-24T15:30:45.930" v="2151" actId="700"/>
          <ac:spMkLst>
            <pc:docMk/>
            <pc:sldMk cId="4221079338" sldId="382"/>
            <ac:spMk id="2" creationId="{CF982A6E-DA76-43BB-94AD-8E714F146310}"/>
          </ac:spMkLst>
        </pc:spChg>
        <pc:spChg chg="add mod">
          <ac:chgData name="Weifeng Xu" userId="e7aed605-a3dd-4d5a-a692-a87037af107b" providerId="ADAL" clId="{C5F2F85B-61A7-4435-82BB-E36ABE9B7C47}" dt="2021-09-25T21:25:16.458" v="3962" actId="1076"/>
          <ac:spMkLst>
            <pc:docMk/>
            <pc:sldMk cId="4221079338" sldId="382"/>
            <ac:spMk id="7" creationId="{FED3753F-8C63-4E1A-BD70-3407EC8E8A6C}"/>
          </ac:spMkLst>
        </pc:spChg>
        <pc:picChg chg="add del mod">
          <ac:chgData name="Weifeng Xu" userId="e7aed605-a3dd-4d5a-a692-a87037af107b" providerId="ADAL" clId="{C5F2F85B-61A7-4435-82BB-E36ABE9B7C47}" dt="2021-09-24T15:31:14.515" v="2155" actId="22"/>
          <ac:picMkLst>
            <pc:docMk/>
            <pc:sldMk cId="4221079338" sldId="382"/>
            <ac:picMk id="4" creationId="{CE9DAC31-A501-45DC-8055-80E6B3496177}"/>
          </ac:picMkLst>
        </pc:picChg>
        <pc:picChg chg="add mod">
          <ac:chgData name="Weifeng Xu" userId="e7aed605-a3dd-4d5a-a692-a87037af107b" providerId="ADAL" clId="{C5F2F85B-61A7-4435-82BB-E36ABE9B7C47}" dt="2021-09-24T15:32:40.246" v="2157" actId="1076"/>
          <ac:picMkLst>
            <pc:docMk/>
            <pc:sldMk cId="4221079338" sldId="382"/>
            <ac:picMk id="6" creationId="{97277260-B8EF-42CA-9AA3-D29E25C389AA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57:27.714" v="2261" actId="20577"/>
        <pc:sldMkLst>
          <pc:docMk/>
          <pc:sldMk cId="3784486350" sldId="383"/>
        </pc:sldMkLst>
        <pc:spChg chg="add mod ord">
          <ac:chgData name="Weifeng Xu" userId="e7aed605-a3dd-4d5a-a692-a87037af107b" providerId="ADAL" clId="{C5F2F85B-61A7-4435-82BB-E36ABE9B7C47}" dt="2021-09-24T15:57:27.714" v="2261" actId="20577"/>
          <ac:spMkLst>
            <pc:docMk/>
            <pc:sldMk cId="3784486350" sldId="383"/>
            <ac:spMk id="4" creationId="{ADA590E9-EB2F-4EEB-9EFA-652D37EF8D05}"/>
          </ac:spMkLst>
        </pc:spChg>
        <pc:picChg chg="add mod">
          <ac:chgData name="Weifeng Xu" userId="e7aed605-a3dd-4d5a-a692-a87037af107b" providerId="ADAL" clId="{C5F2F85B-61A7-4435-82BB-E36ABE9B7C47}" dt="2021-09-24T15:57:24.576" v="2257" actId="1076"/>
          <ac:picMkLst>
            <pc:docMk/>
            <pc:sldMk cId="3784486350" sldId="383"/>
            <ac:picMk id="3" creationId="{C6499988-75B1-4430-80FD-E53A64DE3F1E}"/>
          </ac:picMkLst>
        </pc:picChg>
        <pc:picChg chg="add mod">
          <ac:chgData name="Weifeng Xu" userId="e7aed605-a3dd-4d5a-a692-a87037af107b" providerId="ADAL" clId="{C5F2F85B-61A7-4435-82BB-E36ABE9B7C47}" dt="2021-09-24T15:57:25.496" v="2258" actId="1076"/>
          <ac:picMkLst>
            <pc:docMk/>
            <pc:sldMk cId="3784486350" sldId="383"/>
            <ac:picMk id="6" creationId="{860AB4DB-5F14-4A82-9101-3B7632F5FDF4}"/>
          </ac:picMkLst>
        </pc:picChg>
      </pc:sldChg>
      <pc:sldChg chg="addSp modSp new mod">
        <pc:chgData name="Weifeng Xu" userId="e7aed605-a3dd-4d5a-a692-a87037af107b" providerId="ADAL" clId="{C5F2F85B-61A7-4435-82BB-E36ABE9B7C47}" dt="2021-09-24T16:01:45.701" v="2277" actId="20577"/>
        <pc:sldMkLst>
          <pc:docMk/>
          <pc:sldMk cId="641943941" sldId="384"/>
        </pc:sldMkLst>
        <pc:spChg chg="add mod">
          <ac:chgData name="Weifeng Xu" userId="e7aed605-a3dd-4d5a-a692-a87037af107b" providerId="ADAL" clId="{C5F2F85B-61A7-4435-82BB-E36ABE9B7C47}" dt="2021-09-24T16:01:45.701" v="2277" actId="20577"/>
          <ac:spMkLst>
            <pc:docMk/>
            <pc:sldMk cId="641943941" sldId="384"/>
            <ac:spMk id="4" creationId="{16B18968-9E7C-41B8-94E4-B168D1824D39}"/>
          </ac:spMkLst>
        </pc:spChg>
        <pc:picChg chg="add mod">
          <ac:chgData name="Weifeng Xu" userId="e7aed605-a3dd-4d5a-a692-a87037af107b" providerId="ADAL" clId="{C5F2F85B-61A7-4435-82BB-E36ABE9B7C47}" dt="2021-09-24T16:01:29.842" v="2266" actId="1076"/>
          <ac:picMkLst>
            <pc:docMk/>
            <pc:sldMk cId="641943941" sldId="384"/>
            <ac:picMk id="3" creationId="{5BCCBEED-5E31-48C2-8323-E0883052E78B}"/>
          </ac:picMkLst>
        </pc:picChg>
      </pc:sldChg>
      <pc:sldChg chg="addSp modSp new mod">
        <pc:chgData name="Weifeng Xu" userId="e7aed605-a3dd-4d5a-a692-a87037af107b" providerId="ADAL" clId="{C5F2F85B-61A7-4435-82BB-E36ABE9B7C47}" dt="2021-09-25T03:07:31.242" v="3340" actId="14100"/>
        <pc:sldMkLst>
          <pc:docMk/>
          <pc:sldMk cId="1144226843" sldId="385"/>
        </pc:sldMkLst>
        <pc:spChg chg="mod">
          <ac:chgData name="Weifeng Xu" userId="e7aed605-a3dd-4d5a-a692-a87037af107b" providerId="ADAL" clId="{C5F2F85B-61A7-4435-82BB-E36ABE9B7C47}" dt="2021-09-24T19:20:41.116" v="2335" actId="6549"/>
          <ac:spMkLst>
            <pc:docMk/>
            <pc:sldMk cId="1144226843" sldId="385"/>
            <ac:spMk id="2" creationId="{EFCAD138-CFE5-4BB1-9908-C8E44BFA50CE}"/>
          </ac:spMkLst>
        </pc:spChg>
        <pc:spChg chg="add mod">
          <ac:chgData name="Weifeng Xu" userId="e7aed605-a3dd-4d5a-a692-a87037af107b" providerId="ADAL" clId="{C5F2F85B-61A7-4435-82BB-E36ABE9B7C47}" dt="2021-09-24T19:20:35.796" v="2334" actId="20577"/>
          <ac:spMkLst>
            <pc:docMk/>
            <pc:sldMk cId="1144226843" sldId="385"/>
            <ac:spMk id="5" creationId="{2A75765A-0462-44B1-B3F4-3BA73A17AF5A}"/>
          </ac:spMkLst>
        </pc:spChg>
        <pc:spChg chg="add mod">
          <ac:chgData name="Weifeng Xu" userId="e7aed605-a3dd-4d5a-a692-a87037af107b" providerId="ADAL" clId="{C5F2F85B-61A7-4435-82BB-E36ABE9B7C47}" dt="2021-09-25T03:07:31.242" v="3340" actId="14100"/>
          <ac:spMkLst>
            <pc:docMk/>
            <pc:sldMk cId="1144226843" sldId="385"/>
            <ac:spMk id="7" creationId="{CCB21A05-2C8F-436F-B2E3-B8E009F67BB9}"/>
          </ac:spMkLst>
        </pc:spChg>
        <pc:picChg chg="add mod">
          <ac:chgData name="Weifeng Xu" userId="e7aed605-a3dd-4d5a-a692-a87037af107b" providerId="ADAL" clId="{C5F2F85B-61A7-4435-82BB-E36ABE9B7C47}" dt="2021-09-24T19:19:45.749" v="2299" actId="1076"/>
          <ac:picMkLst>
            <pc:docMk/>
            <pc:sldMk cId="1144226843" sldId="385"/>
            <ac:picMk id="4" creationId="{937B6107-5F85-4328-9C51-7B506CAF9D43}"/>
          </ac:picMkLst>
        </pc:picChg>
        <pc:picChg chg="add mod">
          <ac:chgData name="Weifeng Xu" userId="e7aed605-a3dd-4d5a-a692-a87037af107b" providerId="ADAL" clId="{C5F2F85B-61A7-4435-82BB-E36ABE9B7C47}" dt="2021-09-25T03:05:33.517" v="3307" actId="1076"/>
          <ac:picMkLst>
            <pc:docMk/>
            <pc:sldMk cId="1144226843" sldId="385"/>
            <ac:picMk id="6" creationId="{DB1FC0F8-82ED-41AB-AEF8-5E99EF0B34AC}"/>
          </ac:picMkLst>
        </pc:picChg>
        <pc:cxnChg chg="add mod">
          <ac:chgData name="Weifeng Xu" userId="e7aed605-a3dd-4d5a-a692-a87037af107b" providerId="ADAL" clId="{C5F2F85B-61A7-4435-82BB-E36ABE9B7C47}" dt="2021-09-25T03:03:53.518" v="3264" actId="14100"/>
          <ac:cxnSpMkLst>
            <pc:docMk/>
            <pc:sldMk cId="1144226843" sldId="385"/>
            <ac:cxnSpMk id="9" creationId="{3757E5D2-823D-42D3-ACCF-C38DA387ECD0}"/>
          </ac:cxnSpMkLst>
        </pc:cxnChg>
        <pc:cxnChg chg="add mod">
          <ac:chgData name="Weifeng Xu" userId="e7aed605-a3dd-4d5a-a692-a87037af107b" providerId="ADAL" clId="{C5F2F85B-61A7-4435-82BB-E36ABE9B7C47}" dt="2021-09-25T03:05:53.039" v="3311" actId="1076"/>
          <ac:cxnSpMkLst>
            <pc:docMk/>
            <pc:sldMk cId="1144226843" sldId="385"/>
            <ac:cxnSpMk id="11" creationId="{065BE175-06DD-4551-B134-2B8A1635074F}"/>
          </ac:cxnSpMkLst>
        </pc:cxnChg>
      </pc:sldChg>
      <pc:sldChg chg="addSp modSp new mod modClrScheme chgLayout modNotesTx">
        <pc:chgData name="Weifeng Xu" userId="e7aed605-a3dd-4d5a-a692-a87037af107b" providerId="ADAL" clId="{C5F2F85B-61A7-4435-82BB-E36ABE9B7C47}" dt="2021-09-25T11:54:53.293" v="3841" actId="20577"/>
        <pc:sldMkLst>
          <pc:docMk/>
          <pc:sldMk cId="1845947776" sldId="386"/>
        </pc:sldMkLst>
        <pc:spChg chg="add mod ord">
          <ac:chgData name="Weifeng Xu" userId="e7aed605-a3dd-4d5a-a692-a87037af107b" providerId="ADAL" clId="{C5F2F85B-61A7-4435-82BB-E36ABE9B7C47}" dt="2021-09-25T11:54:53.293" v="3841" actId="20577"/>
          <ac:spMkLst>
            <pc:docMk/>
            <pc:sldMk cId="1845947776" sldId="386"/>
            <ac:spMk id="4" creationId="{CB3DF75E-CCBF-4868-A4CD-A128255CDCD2}"/>
          </ac:spMkLst>
        </pc:spChg>
        <pc:picChg chg="add mod">
          <ac:chgData name="Weifeng Xu" userId="e7aed605-a3dd-4d5a-a692-a87037af107b" providerId="ADAL" clId="{C5F2F85B-61A7-4435-82BB-E36ABE9B7C47}" dt="2021-09-24T20:25:39.739" v="2744" actId="1076"/>
          <ac:picMkLst>
            <pc:docMk/>
            <pc:sldMk cId="1845947776" sldId="386"/>
            <ac:picMk id="3" creationId="{3F11403C-39C2-4F8F-9B33-4C76320F4D75}"/>
          </ac:picMkLst>
        </pc:picChg>
        <pc:picChg chg="add mod">
          <ac:chgData name="Weifeng Xu" userId="e7aed605-a3dd-4d5a-a692-a87037af107b" providerId="ADAL" clId="{C5F2F85B-61A7-4435-82BB-E36ABE9B7C47}" dt="2021-09-24T20:29:38.108" v="2751" actId="1076"/>
          <ac:picMkLst>
            <pc:docMk/>
            <pc:sldMk cId="1845947776" sldId="386"/>
            <ac:picMk id="6" creationId="{7287D853-099F-43DA-82C2-BE3AE2E1255C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1-09-25T23:35:26.439" v="4009" actId="20577"/>
        <pc:sldMkLst>
          <pc:docMk/>
          <pc:sldMk cId="3219894536" sldId="387"/>
        </pc:sldMkLst>
        <pc:spChg chg="add del mod">
          <ac:chgData name="Weifeng Xu" userId="e7aed605-a3dd-4d5a-a692-a87037af107b" providerId="ADAL" clId="{C5F2F85B-61A7-4435-82BB-E36ABE9B7C47}" dt="2021-09-24T19:37:51.888" v="2409" actId="478"/>
          <ac:spMkLst>
            <pc:docMk/>
            <pc:sldMk cId="3219894536" sldId="387"/>
            <ac:spMk id="3" creationId="{7ABBD6C9-B9D2-4E4D-B74A-2E97B581A757}"/>
          </ac:spMkLst>
        </pc:spChg>
        <pc:spChg chg="add mod ord">
          <ac:chgData name="Weifeng Xu" userId="e7aed605-a3dd-4d5a-a692-a87037af107b" providerId="ADAL" clId="{C5F2F85B-61A7-4435-82BB-E36ABE9B7C47}" dt="2021-09-24T20:06:34.709" v="2594" actId="20577"/>
          <ac:spMkLst>
            <pc:docMk/>
            <pc:sldMk cId="3219894536" sldId="387"/>
            <ac:spMk id="4" creationId="{C9006EFA-464A-4F54-B9E0-4BFC36AACA32}"/>
          </ac:spMkLst>
        </pc:spChg>
        <pc:spChg chg="add mod">
          <ac:chgData name="Weifeng Xu" userId="e7aed605-a3dd-4d5a-a692-a87037af107b" providerId="ADAL" clId="{C5F2F85B-61A7-4435-82BB-E36ABE9B7C47}" dt="2021-09-24T20:07:52.483" v="2705" actId="20577"/>
          <ac:spMkLst>
            <pc:docMk/>
            <pc:sldMk cId="3219894536" sldId="387"/>
            <ac:spMk id="5" creationId="{5565272E-36ED-4959-A643-1AE660387742}"/>
          </ac:spMkLst>
        </pc:spChg>
        <pc:picChg chg="add mod">
          <ac:chgData name="Weifeng Xu" userId="e7aed605-a3dd-4d5a-a692-a87037af107b" providerId="ADAL" clId="{C5F2F85B-61A7-4435-82BB-E36ABE9B7C47}" dt="2021-09-24T19:38:32.767" v="2472" actId="14100"/>
          <ac:picMkLst>
            <pc:docMk/>
            <pc:sldMk cId="3219894536" sldId="387"/>
            <ac:picMk id="2" creationId="{78D548AB-FCDA-4336-B5B4-1782A3FE45BB}"/>
          </ac:picMkLst>
        </pc:picChg>
      </pc:sldChg>
      <pc:sldChg chg="addSp modSp new mod ord setBg">
        <pc:chgData name="Weifeng Xu" userId="e7aed605-a3dd-4d5a-a692-a87037af107b" providerId="ADAL" clId="{C5F2F85B-61A7-4435-82BB-E36ABE9B7C47}" dt="2021-09-25T03:00:22.264" v="3210"/>
        <pc:sldMkLst>
          <pc:docMk/>
          <pc:sldMk cId="1982277139" sldId="388"/>
        </pc:sldMkLst>
        <pc:spChg chg="mod">
          <ac:chgData name="Weifeng Xu" userId="e7aed605-a3dd-4d5a-a692-a87037af107b" providerId="ADAL" clId="{C5F2F85B-61A7-4435-82BB-E36ABE9B7C47}" dt="2021-09-24T20:13:21.658" v="2730" actId="27636"/>
          <ac:spMkLst>
            <pc:docMk/>
            <pc:sldMk cId="1982277139" sldId="388"/>
            <ac:spMk id="2" creationId="{FF89CCD6-9F4F-4109-8EE0-1D02DC0C6583}"/>
          </ac:spMkLst>
        </pc:spChg>
        <pc:spChg chg="add">
          <ac:chgData name="Weifeng Xu" userId="e7aed605-a3dd-4d5a-a692-a87037af107b" providerId="ADAL" clId="{C5F2F85B-61A7-4435-82BB-E36ABE9B7C47}" dt="2021-09-24T19:47:36.438" v="2548" actId="26606"/>
          <ac:spMkLst>
            <pc:docMk/>
            <pc:sldMk cId="1982277139" sldId="388"/>
            <ac:spMk id="9" creationId="{D4771268-CB57-404A-9271-370EB28F6090}"/>
          </ac:spMkLst>
        </pc:spChg>
        <pc:picChg chg="add mod">
          <ac:chgData name="Weifeng Xu" userId="e7aed605-a3dd-4d5a-a692-a87037af107b" providerId="ADAL" clId="{C5F2F85B-61A7-4435-82BB-E36ABE9B7C47}" dt="2021-09-24T19:47:36.438" v="2548" actId="26606"/>
          <ac:picMkLst>
            <pc:docMk/>
            <pc:sldMk cId="1982277139" sldId="388"/>
            <ac:picMk id="4" creationId="{BC48EA02-41BE-4B14-9F5F-10B2473415C7}"/>
          </ac:picMkLst>
        </pc:picChg>
        <pc:picChg chg="add mod">
          <ac:chgData name="Weifeng Xu" userId="e7aed605-a3dd-4d5a-a692-a87037af107b" providerId="ADAL" clId="{C5F2F85B-61A7-4435-82BB-E36ABE9B7C47}" dt="2021-09-24T20:14:00.242" v="2734" actId="1076"/>
          <ac:picMkLst>
            <pc:docMk/>
            <pc:sldMk cId="1982277139" sldId="388"/>
            <ac:picMk id="1026" creationId="{94E67654-4A85-41F5-9B26-E0DBC0BE13F4}"/>
          </ac:picMkLst>
        </pc:picChg>
      </pc:sldChg>
      <pc:sldChg chg="addSp delSp modSp new mod ord">
        <pc:chgData name="Weifeng Xu" userId="e7aed605-a3dd-4d5a-a692-a87037af107b" providerId="ADAL" clId="{C5F2F85B-61A7-4435-82BB-E36ABE9B7C47}" dt="2021-09-27T01:59:15.630" v="4718" actId="1076"/>
        <pc:sldMkLst>
          <pc:docMk/>
          <pc:sldMk cId="3310358661" sldId="389"/>
        </pc:sldMkLst>
        <pc:spChg chg="add del mod">
          <ac:chgData name="Weifeng Xu" userId="e7aed605-a3dd-4d5a-a692-a87037af107b" providerId="ADAL" clId="{C5F2F85B-61A7-4435-82BB-E36ABE9B7C47}" dt="2021-09-27T01:59:07.051" v="4714" actId="478"/>
          <ac:spMkLst>
            <pc:docMk/>
            <pc:sldMk cId="3310358661" sldId="389"/>
            <ac:spMk id="2" creationId="{50DE72D0-999B-4DFE-9F72-BBBE3C46A6CC}"/>
          </ac:spMkLst>
        </pc:spChg>
        <pc:spChg chg="add del mod">
          <ac:chgData name="Weifeng Xu" userId="e7aed605-a3dd-4d5a-a692-a87037af107b" providerId="ADAL" clId="{C5F2F85B-61A7-4435-82BB-E36ABE9B7C47}" dt="2021-09-27T01:59:07.051" v="4714" actId="478"/>
          <ac:spMkLst>
            <pc:docMk/>
            <pc:sldMk cId="3310358661" sldId="389"/>
            <ac:spMk id="5" creationId="{2EE71EF1-86FC-4729-9E02-2AB7530D1F9E}"/>
          </ac:spMkLst>
        </pc:spChg>
        <pc:picChg chg="add mod">
          <ac:chgData name="Weifeng Xu" userId="e7aed605-a3dd-4d5a-a692-a87037af107b" providerId="ADAL" clId="{C5F2F85B-61A7-4435-82BB-E36ABE9B7C47}" dt="2021-09-24T19:52:16.182" v="2572" actId="1440"/>
          <ac:picMkLst>
            <pc:docMk/>
            <pc:sldMk cId="3310358661" sldId="389"/>
            <ac:picMk id="4" creationId="{90AAEDA6-D17B-47B0-B492-DE4D3337552F}"/>
          </ac:picMkLst>
        </pc:picChg>
        <pc:picChg chg="add del mod">
          <ac:chgData name="Weifeng Xu" userId="e7aed605-a3dd-4d5a-a692-a87037af107b" providerId="ADAL" clId="{C5F2F85B-61A7-4435-82BB-E36ABE9B7C47}" dt="2021-09-27T01:59:09.199" v="4715" actId="478"/>
          <ac:picMkLst>
            <pc:docMk/>
            <pc:sldMk cId="3310358661" sldId="389"/>
            <ac:picMk id="6" creationId="{5DE01C71-63AD-4CA6-8465-1B90D13613F2}"/>
          </ac:picMkLst>
        </pc:picChg>
        <pc:picChg chg="add del mod">
          <ac:chgData name="Weifeng Xu" userId="e7aed605-a3dd-4d5a-a692-a87037af107b" providerId="ADAL" clId="{C5F2F85B-61A7-4435-82BB-E36ABE9B7C47}" dt="2021-09-27T01:59:06.394" v="4713" actId="22"/>
          <ac:picMkLst>
            <pc:docMk/>
            <pc:sldMk cId="3310358661" sldId="389"/>
            <ac:picMk id="8" creationId="{CC820F5A-B3C3-4CAC-A30A-866DA09E7759}"/>
          </ac:picMkLst>
        </pc:picChg>
        <pc:picChg chg="add mod">
          <ac:chgData name="Weifeng Xu" userId="e7aed605-a3dd-4d5a-a692-a87037af107b" providerId="ADAL" clId="{C5F2F85B-61A7-4435-82BB-E36ABE9B7C47}" dt="2021-09-27T01:59:15.630" v="4718" actId="1076"/>
          <ac:picMkLst>
            <pc:docMk/>
            <pc:sldMk cId="3310358661" sldId="389"/>
            <ac:picMk id="10" creationId="{FA01157E-ACAD-4A3B-8F24-71A1974B480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20:35:03.011" v="2912" actId="20577"/>
        <pc:sldMkLst>
          <pc:docMk/>
          <pc:sldMk cId="3980025151" sldId="390"/>
        </pc:sldMkLst>
        <pc:spChg chg="del mod ord">
          <ac:chgData name="Weifeng Xu" userId="e7aed605-a3dd-4d5a-a692-a87037af107b" providerId="ADAL" clId="{C5F2F85B-61A7-4435-82BB-E36ABE9B7C47}" dt="2021-09-24T20:32:30.849" v="2842" actId="700"/>
          <ac:spMkLst>
            <pc:docMk/>
            <pc:sldMk cId="3980025151" sldId="390"/>
            <ac:spMk id="2" creationId="{281EAFFB-18E5-4C2B-AD96-0E25C2C7E0BD}"/>
          </ac:spMkLst>
        </pc:spChg>
        <pc:spChg chg="add mod ord">
          <ac:chgData name="Weifeng Xu" userId="e7aed605-a3dd-4d5a-a692-a87037af107b" providerId="ADAL" clId="{C5F2F85B-61A7-4435-82BB-E36ABE9B7C47}" dt="2021-09-24T20:33:06.197" v="2858" actId="20577"/>
          <ac:spMkLst>
            <pc:docMk/>
            <pc:sldMk cId="3980025151" sldId="390"/>
            <ac:spMk id="5" creationId="{5540D0C5-EB94-493E-B65C-7C84FC31F488}"/>
          </ac:spMkLst>
        </pc:spChg>
        <pc:spChg chg="add mod ord">
          <ac:chgData name="Weifeng Xu" userId="e7aed605-a3dd-4d5a-a692-a87037af107b" providerId="ADAL" clId="{C5F2F85B-61A7-4435-82BB-E36ABE9B7C47}" dt="2021-09-24T20:35:03.011" v="2912" actId="20577"/>
          <ac:spMkLst>
            <pc:docMk/>
            <pc:sldMk cId="3980025151" sldId="390"/>
            <ac:spMk id="6" creationId="{58E442E6-6B80-4529-8552-EC17B590B34F}"/>
          </ac:spMkLst>
        </pc:spChg>
        <pc:picChg chg="add del">
          <ac:chgData name="Weifeng Xu" userId="e7aed605-a3dd-4d5a-a692-a87037af107b" providerId="ADAL" clId="{C5F2F85B-61A7-4435-82BB-E36ABE9B7C47}" dt="2021-09-24T20:30:19.632" v="2802" actId="478"/>
          <ac:picMkLst>
            <pc:docMk/>
            <pc:sldMk cId="3980025151" sldId="390"/>
            <ac:picMk id="4" creationId="{8477560B-C03D-4DFF-86FB-02F7F26F2BD8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20:36:51.896" v="2969"/>
        <pc:sldMkLst>
          <pc:docMk/>
          <pc:sldMk cId="3012809478" sldId="391"/>
        </pc:sldMkLst>
        <pc:spChg chg="add mod">
          <ac:chgData name="Weifeng Xu" userId="e7aed605-a3dd-4d5a-a692-a87037af107b" providerId="ADAL" clId="{C5F2F85B-61A7-4435-82BB-E36ABE9B7C47}" dt="2021-09-24T20:36:51.896" v="2969"/>
          <ac:spMkLst>
            <pc:docMk/>
            <pc:sldMk cId="3012809478" sldId="391"/>
            <ac:spMk id="2" creationId="{6BA5BFBF-B1A2-4ECD-82E8-8A8C5A6D42B1}"/>
          </ac:spMkLst>
        </pc:spChg>
        <pc:spChg chg="add mod">
          <ac:chgData name="Weifeng Xu" userId="e7aed605-a3dd-4d5a-a692-a87037af107b" providerId="ADAL" clId="{C5F2F85B-61A7-4435-82BB-E36ABE9B7C47}" dt="2021-09-24T20:35:11.426" v="2921" actId="20577"/>
          <ac:spMkLst>
            <pc:docMk/>
            <pc:sldMk cId="3012809478" sldId="391"/>
            <ac:spMk id="3" creationId="{2091F1D5-C0A2-4A5A-9AA9-FDF47F76A11D}"/>
          </ac:spMkLst>
        </pc:spChg>
      </pc:sldChg>
      <pc:sldChg chg="modSp new mod">
        <pc:chgData name="Weifeng Xu" userId="e7aed605-a3dd-4d5a-a692-a87037af107b" providerId="ADAL" clId="{C5F2F85B-61A7-4435-82BB-E36ABE9B7C47}" dt="2021-09-25T14:49:37.591" v="3842" actId="20577"/>
        <pc:sldMkLst>
          <pc:docMk/>
          <pc:sldMk cId="3560841552" sldId="392"/>
        </pc:sldMkLst>
        <pc:spChg chg="mod">
          <ac:chgData name="Weifeng Xu" userId="e7aed605-a3dd-4d5a-a692-a87037af107b" providerId="ADAL" clId="{C5F2F85B-61A7-4435-82BB-E36ABE9B7C47}" dt="2021-09-24T20:35:27.203" v="2930" actId="20577"/>
          <ac:spMkLst>
            <pc:docMk/>
            <pc:sldMk cId="3560841552" sldId="392"/>
            <ac:spMk id="2" creationId="{E613A81C-411D-45B4-AB52-8EB568C5B4C5}"/>
          </ac:spMkLst>
        </pc:spChg>
        <pc:spChg chg="mod">
          <ac:chgData name="Weifeng Xu" userId="e7aed605-a3dd-4d5a-a692-a87037af107b" providerId="ADAL" clId="{C5F2F85B-61A7-4435-82BB-E36ABE9B7C47}" dt="2021-09-25T14:49:37.591" v="3842" actId="20577"/>
          <ac:spMkLst>
            <pc:docMk/>
            <pc:sldMk cId="3560841552" sldId="392"/>
            <ac:spMk id="3" creationId="{4D546A64-B1C0-4C6C-9E42-4554DC33DE5C}"/>
          </ac:spMkLst>
        </pc:spChg>
      </pc:sldChg>
      <pc:sldChg chg="new del">
        <pc:chgData name="Weifeng Xu" userId="e7aed605-a3dd-4d5a-a692-a87037af107b" providerId="ADAL" clId="{C5F2F85B-61A7-4435-82BB-E36ABE9B7C47}" dt="2021-09-24T23:08:28.897" v="3053" actId="680"/>
        <pc:sldMkLst>
          <pc:docMk/>
          <pc:sldMk cId="1185882831" sldId="393"/>
        </pc:sldMkLst>
      </pc:sldChg>
      <pc:sldChg chg="addSp delSp modSp new mod ord modClrScheme chgLayout">
        <pc:chgData name="Weifeng Xu" userId="e7aed605-a3dd-4d5a-a692-a87037af107b" providerId="ADAL" clId="{C5F2F85B-61A7-4435-82BB-E36ABE9B7C47}" dt="2021-09-25T01:20:09.786" v="3095"/>
        <pc:sldMkLst>
          <pc:docMk/>
          <pc:sldMk cId="3635811167" sldId="393"/>
        </pc:sldMkLst>
        <pc:spChg chg="del mod ord">
          <ac:chgData name="Weifeng Xu" userId="e7aed605-a3dd-4d5a-a692-a87037af107b" providerId="ADAL" clId="{C5F2F85B-61A7-4435-82BB-E36ABE9B7C47}" dt="2021-09-24T23:08:55.376" v="3055" actId="700"/>
          <ac:spMkLst>
            <pc:docMk/>
            <pc:sldMk cId="3635811167" sldId="393"/>
            <ac:spMk id="2" creationId="{9FC0A8CB-A8F4-4FA8-A669-FBFE84451788}"/>
          </ac:spMkLst>
        </pc:spChg>
        <pc:spChg chg="add del mod ord">
          <ac:chgData name="Weifeng Xu" userId="e7aed605-a3dd-4d5a-a692-a87037af107b" providerId="ADAL" clId="{C5F2F85B-61A7-4435-82BB-E36ABE9B7C47}" dt="2021-09-24T23:10:47.183" v="3059" actId="700"/>
          <ac:spMkLst>
            <pc:docMk/>
            <pc:sldMk cId="3635811167" sldId="393"/>
            <ac:spMk id="3" creationId="{F1FD2570-C053-4D3F-AEEC-C003F5FBD40E}"/>
          </ac:spMkLst>
        </pc:spChg>
        <pc:spChg chg="add del mod ord">
          <ac:chgData name="Weifeng Xu" userId="e7aed605-a3dd-4d5a-a692-a87037af107b" providerId="ADAL" clId="{C5F2F85B-61A7-4435-82BB-E36ABE9B7C47}" dt="2021-09-24T23:10:47.183" v="3059" actId="700"/>
          <ac:spMkLst>
            <pc:docMk/>
            <pc:sldMk cId="3635811167" sldId="393"/>
            <ac:spMk id="4" creationId="{420167A1-9814-4518-B4AC-40AE612B4C32}"/>
          </ac:spMkLst>
        </pc:spChg>
        <pc:spChg chg="add mod ord">
          <ac:chgData name="Weifeng Xu" userId="e7aed605-a3dd-4d5a-a692-a87037af107b" providerId="ADAL" clId="{C5F2F85B-61A7-4435-82BB-E36ABE9B7C47}" dt="2021-09-24T23:11:08.223" v="3074" actId="20577"/>
          <ac:spMkLst>
            <pc:docMk/>
            <pc:sldMk cId="3635811167" sldId="393"/>
            <ac:spMk id="5" creationId="{23E6A8E5-F7C7-4EAC-8140-BDCD59B04F65}"/>
          </ac:spMkLst>
        </pc:spChg>
        <pc:picChg chg="add mod">
          <ac:chgData name="Weifeng Xu" userId="e7aed605-a3dd-4d5a-a692-a87037af107b" providerId="ADAL" clId="{C5F2F85B-61A7-4435-82BB-E36ABE9B7C47}" dt="2021-09-24T23:10:54.402" v="3062" actId="14100"/>
          <ac:picMkLst>
            <pc:docMk/>
            <pc:sldMk cId="3635811167" sldId="393"/>
            <ac:picMk id="7" creationId="{37B2745E-5C99-4B0A-A97A-4AE3C5313467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1-09-25T00:59:05.476" v="3093" actId="1582"/>
        <pc:sldMkLst>
          <pc:docMk/>
          <pc:sldMk cId="3009929617" sldId="394"/>
        </pc:sldMkLst>
        <pc:spChg chg="del mod ord">
          <ac:chgData name="Weifeng Xu" userId="e7aed605-a3dd-4d5a-a692-a87037af107b" providerId="ADAL" clId="{C5F2F85B-61A7-4435-82BB-E36ABE9B7C47}" dt="2021-09-24T23:19:48.738" v="3076" actId="700"/>
          <ac:spMkLst>
            <pc:docMk/>
            <pc:sldMk cId="3009929617" sldId="394"/>
            <ac:spMk id="2" creationId="{BF6FF5B3-62BD-46D6-A69B-C7597EAA0F22}"/>
          </ac:spMkLst>
        </pc:spChg>
        <pc:spChg chg="del">
          <ac:chgData name="Weifeng Xu" userId="e7aed605-a3dd-4d5a-a692-a87037af107b" providerId="ADAL" clId="{C5F2F85B-61A7-4435-82BB-E36ABE9B7C47}" dt="2021-09-24T23:19:48.738" v="3076" actId="700"/>
          <ac:spMkLst>
            <pc:docMk/>
            <pc:sldMk cId="3009929617" sldId="394"/>
            <ac:spMk id="3" creationId="{15BB186F-18D1-4D3D-9808-EAE0F88B75FE}"/>
          </ac:spMkLst>
        </pc:spChg>
        <pc:spChg chg="add del mod ord">
          <ac:chgData name="Weifeng Xu" userId="e7aed605-a3dd-4d5a-a692-a87037af107b" providerId="ADAL" clId="{C5F2F85B-61A7-4435-82BB-E36ABE9B7C47}" dt="2021-09-24T23:19:51.386" v="3077" actId="700"/>
          <ac:spMkLst>
            <pc:docMk/>
            <pc:sldMk cId="3009929617" sldId="394"/>
            <ac:spMk id="4" creationId="{0859BF6D-B922-4A3C-92B1-37879C604F2C}"/>
          </ac:spMkLst>
        </pc:spChg>
        <pc:picChg chg="add mod">
          <ac:chgData name="Weifeng Xu" userId="e7aed605-a3dd-4d5a-a692-a87037af107b" providerId="ADAL" clId="{C5F2F85B-61A7-4435-82BB-E36ABE9B7C47}" dt="2021-09-25T00:58:21.963" v="3085" actId="1076"/>
          <ac:picMkLst>
            <pc:docMk/>
            <pc:sldMk cId="3009929617" sldId="394"/>
            <ac:picMk id="6" creationId="{578B88FF-89B8-4ECB-A0A7-EF23200798C2}"/>
          </ac:picMkLst>
        </pc:picChg>
        <pc:picChg chg="add mod">
          <ac:chgData name="Weifeng Xu" userId="e7aed605-a3dd-4d5a-a692-a87037af107b" providerId="ADAL" clId="{C5F2F85B-61A7-4435-82BB-E36ABE9B7C47}" dt="2021-09-25T00:58:13.816" v="3080" actId="1076"/>
          <ac:picMkLst>
            <pc:docMk/>
            <pc:sldMk cId="3009929617" sldId="394"/>
            <ac:picMk id="2050" creationId="{6F62EE4B-E78D-4757-B77A-A978A734E457}"/>
          </ac:picMkLst>
        </pc:picChg>
        <pc:cxnChg chg="add mod">
          <ac:chgData name="Weifeng Xu" userId="e7aed605-a3dd-4d5a-a692-a87037af107b" providerId="ADAL" clId="{C5F2F85B-61A7-4435-82BB-E36ABE9B7C47}" dt="2021-09-25T00:59:05.476" v="3093" actId="1582"/>
          <ac:cxnSpMkLst>
            <pc:docMk/>
            <pc:sldMk cId="3009929617" sldId="394"/>
            <ac:cxnSpMk id="8" creationId="{5FC603A7-F7B4-4525-881E-DFB98BD28F47}"/>
          </ac:cxnSpMkLst>
        </pc:cxnChg>
        <pc:cxnChg chg="add mod">
          <ac:chgData name="Weifeng Xu" userId="e7aed605-a3dd-4d5a-a692-a87037af107b" providerId="ADAL" clId="{C5F2F85B-61A7-4435-82BB-E36ABE9B7C47}" dt="2021-09-25T00:58:58.410" v="3092" actId="1582"/>
          <ac:cxnSpMkLst>
            <pc:docMk/>
            <pc:sldMk cId="3009929617" sldId="394"/>
            <ac:cxnSpMk id="10" creationId="{1B211736-12B3-468A-9C3D-565F3F76B800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25T01:50:47.773" v="3143" actId="1076"/>
        <pc:sldMkLst>
          <pc:docMk/>
          <pc:sldMk cId="2434916331" sldId="395"/>
        </pc:sldMkLst>
        <pc:spChg chg="del">
          <ac:chgData name="Weifeng Xu" userId="e7aed605-a3dd-4d5a-a692-a87037af107b" providerId="ADAL" clId="{C5F2F85B-61A7-4435-82BB-E36ABE9B7C47}" dt="2021-09-25T01:32:01.424" v="3097" actId="700"/>
          <ac:spMkLst>
            <pc:docMk/>
            <pc:sldMk cId="2434916331" sldId="395"/>
            <ac:spMk id="2" creationId="{B2B6DE61-7676-44A1-B950-D645F857B3DB}"/>
          </ac:spMkLst>
        </pc:spChg>
        <pc:spChg chg="add mod">
          <ac:chgData name="Weifeng Xu" userId="e7aed605-a3dd-4d5a-a692-a87037af107b" providerId="ADAL" clId="{C5F2F85B-61A7-4435-82BB-E36ABE9B7C47}" dt="2021-09-25T01:50:32.347" v="3141" actId="1076"/>
          <ac:spMkLst>
            <pc:docMk/>
            <pc:sldMk cId="2434916331" sldId="395"/>
            <ac:spMk id="4" creationId="{6020D132-F600-41C8-8634-8357E0F84565}"/>
          </ac:spMkLst>
        </pc:spChg>
        <pc:spChg chg="add mod">
          <ac:chgData name="Weifeng Xu" userId="e7aed605-a3dd-4d5a-a692-a87037af107b" providerId="ADAL" clId="{C5F2F85B-61A7-4435-82BB-E36ABE9B7C47}" dt="2021-09-25T01:50:47.773" v="3143" actId="1076"/>
          <ac:spMkLst>
            <pc:docMk/>
            <pc:sldMk cId="2434916331" sldId="395"/>
            <ac:spMk id="13" creationId="{F823B794-2708-4056-AF09-0C13DAB9F195}"/>
          </ac:spMkLst>
        </pc:spChg>
        <pc:spChg chg="add mod ord">
          <ac:chgData name="Weifeng Xu" userId="e7aed605-a3dd-4d5a-a692-a87037af107b" providerId="ADAL" clId="{C5F2F85B-61A7-4435-82BB-E36ABE9B7C47}" dt="2021-09-25T01:50:22.448" v="3140" actId="20577"/>
          <ac:spMkLst>
            <pc:docMk/>
            <pc:sldMk cId="2434916331" sldId="395"/>
            <ac:spMk id="14" creationId="{55260E55-185A-49B6-9B6B-41CD485FEB6C}"/>
          </ac:spMkLst>
        </pc:spChg>
        <pc:picChg chg="add del mod">
          <ac:chgData name="Weifeng Xu" userId="e7aed605-a3dd-4d5a-a692-a87037af107b" providerId="ADAL" clId="{C5F2F85B-61A7-4435-82BB-E36ABE9B7C47}" dt="2021-09-25T01:38:09.653" v="3104" actId="478"/>
          <ac:picMkLst>
            <pc:docMk/>
            <pc:sldMk cId="2434916331" sldId="395"/>
            <ac:picMk id="6" creationId="{5E93C8F7-E36E-4679-A656-EF5BCB6CF246}"/>
          </ac:picMkLst>
        </pc:picChg>
        <pc:picChg chg="add mod">
          <ac:chgData name="Weifeng Xu" userId="e7aed605-a3dd-4d5a-a692-a87037af107b" providerId="ADAL" clId="{C5F2F85B-61A7-4435-82BB-E36ABE9B7C47}" dt="2021-09-25T01:50:32.347" v="3141" actId="1076"/>
          <ac:picMkLst>
            <pc:docMk/>
            <pc:sldMk cId="2434916331" sldId="395"/>
            <ac:picMk id="8" creationId="{B7E6B4DB-FAC9-467B-B22E-3B4C59882B53}"/>
          </ac:picMkLst>
        </pc:picChg>
        <pc:picChg chg="add mod">
          <ac:chgData name="Weifeng Xu" userId="e7aed605-a3dd-4d5a-a692-a87037af107b" providerId="ADAL" clId="{C5F2F85B-61A7-4435-82BB-E36ABE9B7C47}" dt="2021-09-25T01:50:40.798" v="3142" actId="1076"/>
          <ac:picMkLst>
            <pc:docMk/>
            <pc:sldMk cId="2434916331" sldId="395"/>
            <ac:picMk id="10" creationId="{B3518FCD-F04A-4C58-B857-EC655D902BD9}"/>
          </ac:picMkLst>
        </pc:picChg>
        <pc:picChg chg="add mod">
          <ac:chgData name="Weifeng Xu" userId="e7aed605-a3dd-4d5a-a692-a87037af107b" providerId="ADAL" clId="{C5F2F85B-61A7-4435-82BB-E36ABE9B7C47}" dt="2021-09-25T01:50:47.773" v="3143" actId="1076"/>
          <ac:picMkLst>
            <pc:docMk/>
            <pc:sldMk cId="2434916331" sldId="395"/>
            <ac:picMk id="12" creationId="{5B93D2BE-CCE5-47F0-B554-C7F16E538991}"/>
          </ac:picMkLst>
        </pc:picChg>
      </pc:sldChg>
      <pc:sldChg chg="addSp delSp modSp new mod ord modClrScheme chgLayout">
        <pc:chgData name="Weifeng Xu" userId="e7aed605-a3dd-4d5a-a692-a87037af107b" providerId="ADAL" clId="{C5F2F85B-61A7-4435-82BB-E36ABE9B7C47}" dt="2021-09-25T04:07:44.834" v="3616" actId="20577"/>
        <pc:sldMkLst>
          <pc:docMk/>
          <pc:sldMk cId="2219518509" sldId="396"/>
        </pc:sldMkLst>
        <pc:spChg chg="del">
          <ac:chgData name="Weifeng Xu" userId="e7aed605-a3dd-4d5a-a692-a87037af107b" providerId="ADAL" clId="{C5F2F85B-61A7-4435-82BB-E36ABE9B7C47}" dt="2021-09-25T02:46:33.344" v="3145" actId="700"/>
          <ac:spMkLst>
            <pc:docMk/>
            <pc:sldMk cId="2219518509" sldId="396"/>
            <ac:spMk id="2" creationId="{CC78408B-B383-46F0-8CE3-60254BE774A0}"/>
          </ac:spMkLst>
        </pc:spChg>
        <pc:spChg chg="add mod">
          <ac:chgData name="Weifeng Xu" userId="e7aed605-a3dd-4d5a-a692-a87037af107b" providerId="ADAL" clId="{C5F2F85B-61A7-4435-82BB-E36ABE9B7C47}" dt="2021-09-25T03:48:08.242" v="3441" actId="20577"/>
          <ac:spMkLst>
            <pc:docMk/>
            <pc:sldMk cId="2219518509" sldId="396"/>
            <ac:spMk id="3" creationId="{F5D33E4D-32E1-4318-8223-37A7E456A8B4}"/>
          </ac:spMkLst>
        </pc:spChg>
        <pc:spChg chg="add mod">
          <ac:chgData name="Weifeng Xu" userId="e7aed605-a3dd-4d5a-a692-a87037af107b" providerId="ADAL" clId="{C5F2F85B-61A7-4435-82BB-E36ABE9B7C47}" dt="2021-09-25T04:02:13.121" v="3510" actId="20577"/>
          <ac:spMkLst>
            <pc:docMk/>
            <pc:sldMk cId="2219518509" sldId="396"/>
            <ac:spMk id="6" creationId="{AF3A9E9D-D8E7-44E3-AFF8-5B3DDED45F26}"/>
          </ac:spMkLst>
        </pc:spChg>
        <pc:spChg chg="add mod">
          <ac:chgData name="Weifeng Xu" userId="e7aed605-a3dd-4d5a-a692-a87037af107b" providerId="ADAL" clId="{C5F2F85B-61A7-4435-82BB-E36ABE9B7C47}" dt="2021-09-25T04:07:44.834" v="3616" actId="20577"/>
          <ac:spMkLst>
            <pc:docMk/>
            <pc:sldMk cId="2219518509" sldId="396"/>
            <ac:spMk id="9" creationId="{1F76413A-3D3A-4A63-8609-45B0A850E67B}"/>
          </ac:spMkLst>
        </pc:spChg>
        <pc:spChg chg="add mod">
          <ac:chgData name="Weifeng Xu" userId="e7aed605-a3dd-4d5a-a692-a87037af107b" providerId="ADAL" clId="{C5F2F85B-61A7-4435-82BB-E36ABE9B7C47}" dt="2021-09-25T04:04:30.704" v="3555" actId="1076"/>
          <ac:spMkLst>
            <pc:docMk/>
            <pc:sldMk cId="2219518509" sldId="396"/>
            <ac:spMk id="11" creationId="{991234AC-2903-416B-B957-4B0AE519AA73}"/>
          </ac:spMkLst>
        </pc:spChg>
        <pc:picChg chg="add del mod">
          <ac:chgData name="Weifeng Xu" userId="e7aed605-a3dd-4d5a-a692-a87037af107b" providerId="ADAL" clId="{C5F2F85B-61A7-4435-82BB-E36ABE9B7C47}" dt="2021-09-25T03:53:22.107" v="3452" actId="478"/>
          <ac:picMkLst>
            <pc:docMk/>
            <pc:sldMk cId="2219518509" sldId="396"/>
            <ac:picMk id="5" creationId="{E00E1E3B-DC41-4A04-91CB-D195E1C190DE}"/>
          </ac:picMkLst>
        </pc:picChg>
        <pc:picChg chg="add mod">
          <ac:chgData name="Weifeng Xu" userId="e7aed605-a3dd-4d5a-a692-a87037af107b" providerId="ADAL" clId="{C5F2F85B-61A7-4435-82BB-E36ABE9B7C47}" dt="2021-09-25T03:59:58.385" v="3472" actId="1076"/>
          <ac:picMkLst>
            <pc:docMk/>
            <pc:sldMk cId="2219518509" sldId="396"/>
            <ac:picMk id="8" creationId="{142ED7EF-F63D-45D7-91E5-0735D940DA89}"/>
          </ac:picMkLst>
        </pc:picChg>
      </pc:sldChg>
      <pc:sldChg chg="addSp delSp modSp new mod ord modClrScheme chgLayout modNotesTx">
        <pc:chgData name="Weifeng Xu" userId="e7aed605-a3dd-4d5a-a692-a87037af107b" providerId="ADAL" clId="{C5F2F85B-61A7-4435-82BB-E36ABE9B7C47}" dt="2021-09-25T03:47:16.167" v="3428"/>
        <pc:sldMkLst>
          <pc:docMk/>
          <pc:sldMk cId="1373588954" sldId="397"/>
        </pc:sldMkLst>
        <pc:spChg chg="del">
          <ac:chgData name="Weifeng Xu" userId="e7aed605-a3dd-4d5a-a692-a87037af107b" providerId="ADAL" clId="{C5F2F85B-61A7-4435-82BB-E36ABE9B7C47}" dt="2021-09-25T02:48:10.436" v="3147" actId="700"/>
          <ac:spMkLst>
            <pc:docMk/>
            <pc:sldMk cId="1373588954" sldId="397"/>
            <ac:spMk id="2" creationId="{C456A4DD-08A9-4A13-BACC-1CB035DE474D}"/>
          </ac:spMkLst>
        </pc:spChg>
        <pc:spChg chg="add mod">
          <ac:chgData name="Weifeng Xu" userId="e7aed605-a3dd-4d5a-a692-a87037af107b" providerId="ADAL" clId="{C5F2F85B-61A7-4435-82BB-E36ABE9B7C47}" dt="2021-09-25T03:11:43.062" v="3359" actId="20577"/>
          <ac:spMkLst>
            <pc:docMk/>
            <pc:sldMk cId="1373588954" sldId="397"/>
            <ac:spMk id="5" creationId="{DB22832E-54A6-476B-BC9E-EEC6433A4C4A}"/>
          </ac:spMkLst>
        </pc:spChg>
        <pc:spChg chg="add mod">
          <ac:chgData name="Weifeng Xu" userId="e7aed605-a3dd-4d5a-a692-a87037af107b" providerId="ADAL" clId="{C5F2F85B-61A7-4435-82BB-E36ABE9B7C47}" dt="2021-09-25T03:13:13.116" v="3389" actId="20577"/>
          <ac:spMkLst>
            <pc:docMk/>
            <pc:sldMk cId="1373588954" sldId="397"/>
            <ac:spMk id="8" creationId="{5E9720FB-2B09-4281-AAAB-8444144371EE}"/>
          </ac:spMkLst>
        </pc:spChg>
        <pc:picChg chg="add mod">
          <ac:chgData name="Weifeng Xu" userId="e7aed605-a3dd-4d5a-a692-a87037af107b" providerId="ADAL" clId="{C5F2F85B-61A7-4435-82BB-E36ABE9B7C47}" dt="2021-09-25T03:10:41.087" v="3342" actId="14100"/>
          <ac:picMkLst>
            <pc:docMk/>
            <pc:sldMk cId="1373588954" sldId="397"/>
            <ac:picMk id="4" creationId="{323F34D1-CF08-4529-B993-825531E168D1}"/>
          </ac:picMkLst>
        </pc:picChg>
        <pc:picChg chg="add mod">
          <ac:chgData name="Weifeng Xu" userId="e7aed605-a3dd-4d5a-a692-a87037af107b" providerId="ADAL" clId="{C5F2F85B-61A7-4435-82BB-E36ABE9B7C47}" dt="2021-09-25T03:13:23.617" v="3391" actId="14100"/>
          <ac:picMkLst>
            <pc:docMk/>
            <pc:sldMk cId="1373588954" sldId="397"/>
            <ac:picMk id="7" creationId="{B86E2CB9-6127-495F-9C80-3FCBD42C75C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5T04:11:22.269" v="3840" actId="20577"/>
        <pc:sldMkLst>
          <pc:docMk/>
          <pc:sldMk cId="1741442778" sldId="398"/>
        </pc:sldMkLst>
        <pc:spChg chg="mod ord">
          <ac:chgData name="Weifeng Xu" userId="e7aed605-a3dd-4d5a-a692-a87037af107b" providerId="ADAL" clId="{C5F2F85B-61A7-4435-82BB-E36ABE9B7C47}" dt="2021-09-25T04:11:22.269" v="3840" actId="20577"/>
          <ac:spMkLst>
            <pc:docMk/>
            <pc:sldMk cId="1741442778" sldId="398"/>
            <ac:spMk id="2" creationId="{A0CB38B9-714B-43D2-B62B-FFB8E9847A4B}"/>
          </ac:spMkLst>
        </pc:spChg>
        <pc:spChg chg="add mod ord">
          <ac:chgData name="Weifeng Xu" userId="e7aed605-a3dd-4d5a-a692-a87037af107b" providerId="ADAL" clId="{C5F2F85B-61A7-4435-82BB-E36ABE9B7C47}" dt="2021-09-25T04:11:13.405" v="3839" actId="20577"/>
          <ac:spMkLst>
            <pc:docMk/>
            <pc:sldMk cId="1741442778" sldId="398"/>
            <ac:spMk id="3" creationId="{4A02BFD8-FD8D-4BA2-9151-7DBD5776E953}"/>
          </ac:spMkLst>
        </pc:spChg>
      </pc:sldChg>
      <pc:sldChg chg="addSp modSp new mod modNotesTx">
        <pc:chgData name="Weifeng Xu" userId="e7aed605-a3dd-4d5a-a692-a87037af107b" providerId="ADAL" clId="{C5F2F85B-61A7-4435-82BB-E36ABE9B7C47}" dt="2021-09-25T23:44:55.963" v="4096" actId="20577"/>
        <pc:sldMkLst>
          <pc:docMk/>
          <pc:sldMk cId="1833616777" sldId="399"/>
        </pc:sldMkLst>
        <pc:spChg chg="mod">
          <ac:chgData name="Weifeng Xu" userId="e7aed605-a3dd-4d5a-a692-a87037af107b" providerId="ADAL" clId="{C5F2F85B-61A7-4435-82BB-E36ABE9B7C47}" dt="2021-09-25T23:36:18.742" v="4011" actId="114"/>
          <ac:spMkLst>
            <pc:docMk/>
            <pc:sldMk cId="1833616777" sldId="399"/>
            <ac:spMk id="2" creationId="{4527F772-E773-426D-BD09-50A3B5DCE70E}"/>
          </ac:spMkLst>
        </pc:spChg>
        <pc:spChg chg="add mod">
          <ac:chgData name="Weifeng Xu" userId="e7aed605-a3dd-4d5a-a692-a87037af107b" providerId="ADAL" clId="{C5F2F85B-61A7-4435-82BB-E36ABE9B7C47}" dt="2021-09-25T23:44:55.963" v="4096" actId="20577"/>
          <ac:spMkLst>
            <pc:docMk/>
            <pc:sldMk cId="1833616777" sldId="399"/>
            <ac:spMk id="5" creationId="{2AC688CD-A083-44DF-AC02-C2A4BAE04528}"/>
          </ac:spMkLst>
        </pc:spChg>
        <pc:picChg chg="add">
          <ac:chgData name="Weifeng Xu" userId="e7aed605-a3dd-4d5a-a692-a87037af107b" providerId="ADAL" clId="{C5F2F85B-61A7-4435-82BB-E36ABE9B7C47}" dt="2021-09-25T23:41:42.797" v="4012" actId="22"/>
          <ac:picMkLst>
            <pc:docMk/>
            <pc:sldMk cId="1833616777" sldId="399"/>
            <ac:picMk id="4" creationId="{E3D2826F-E5F2-4F06-9E5B-B81032FD04DF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5T23:42:46.105" v="4019" actId="1076"/>
        <pc:sldMkLst>
          <pc:docMk/>
          <pc:sldMk cId="1105062350" sldId="400"/>
        </pc:sldMkLst>
        <pc:spChg chg="del">
          <ac:chgData name="Weifeng Xu" userId="e7aed605-a3dd-4d5a-a692-a87037af107b" providerId="ADAL" clId="{C5F2F85B-61A7-4435-82BB-E36ABE9B7C47}" dt="2021-09-25T23:42:33.490" v="4015" actId="700"/>
          <ac:spMkLst>
            <pc:docMk/>
            <pc:sldMk cId="1105062350" sldId="400"/>
            <ac:spMk id="2" creationId="{35793F55-3373-4824-AC90-0ED8ED0854D6}"/>
          </ac:spMkLst>
        </pc:spChg>
        <pc:picChg chg="add mod">
          <ac:chgData name="Weifeng Xu" userId="e7aed605-a3dd-4d5a-a692-a87037af107b" providerId="ADAL" clId="{C5F2F85B-61A7-4435-82BB-E36ABE9B7C47}" dt="2021-09-25T23:42:46.105" v="4019" actId="1076"/>
          <ac:picMkLst>
            <pc:docMk/>
            <pc:sldMk cId="1105062350" sldId="400"/>
            <ac:picMk id="4" creationId="{FD0FBFE4-9A11-4C83-AC10-D5BC513992F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7T01:15:07.157" v="4706" actId="20577"/>
        <pc:sldMkLst>
          <pc:docMk/>
          <pc:sldMk cId="1842568687" sldId="401"/>
        </pc:sldMkLst>
        <pc:spChg chg="del mod ord">
          <ac:chgData name="Weifeng Xu" userId="e7aed605-a3dd-4d5a-a692-a87037af107b" providerId="ADAL" clId="{C5F2F85B-61A7-4435-82BB-E36ABE9B7C47}" dt="2021-09-26T23:39:48.335" v="4420" actId="700"/>
          <ac:spMkLst>
            <pc:docMk/>
            <pc:sldMk cId="1842568687" sldId="401"/>
            <ac:spMk id="2" creationId="{02C78274-DCA4-4965-938D-D4412F611D5C}"/>
          </ac:spMkLst>
        </pc:spChg>
        <pc:spChg chg="del">
          <ac:chgData name="Weifeng Xu" userId="e7aed605-a3dd-4d5a-a692-a87037af107b" providerId="ADAL" clId="{C5F2F85B-61A7-4435-82BB-E36ABE9B7C47}" dt="2021-09-26T23:39:48.335" v="4420" actId="700"/>
          <ac:spMkLst>
            <pc:docMk/>
            <pc:sldMk cId="1842568687" sldId="401"/>
            <ac:spMk id="3" creationId="{28942923-BCD3-488A-9FCC-C6044B5C87B7}"/>
          </ac:spMkLst>
        </pc:spChg>
        <pc:spChg chg="add mod ord">
          <ac:chgData name="Weifeng Xu" userId="e7aed605-a3dd-4d5a-a692-a87037af107b" providerId="ADAL" clId="{C5F2F85B-61A7-4435-82BB-E36ABE9B7C47}" dt="2021-09-27T01:06:28.066" v="4632" actId="113"/>
          <ac:spMkLst>
            <pc:docMk/>
            <pc:sldMk cId="1842568687" sldId="401"/>
            <ac:spMk id="4" creationId="{D33D17D3-8C48-48EE-A257-898189C63287}"/>
          </ac:spMkLst>
        </pc:spChg>
        <pc:spChg chg="add mod">
          <ac:chgData name="Weifeng Xu" userId="e7aed605-a3dd-4d5a-a692-a87037af107b" providerId="ADAL" clId="{C5F2F85B-61A7-4435-82BB-E36ABE9B7C47}" dt="2021-09-27T01:04:07.829" v="4572" actId="14100"/>
          <ac:spMkLst>
            <pc:docMk/>
            <pc:sldMk cId="1842568687" sldId="401"/>
            <ac:spMk id="8" creationId="{21113408-0A3B-45C3-9E20-887025E86E94}"/>
          </ac:spMkLst>
        </pc:spChg>
        <pc:spChg chg="add mod">
          <ac:chgData name="Weifeng Xu" userId="e7aed605-a3dd-4d5a-a692-a87037af107b" providerId="ADAL" clId="{C5F2F85B-61A7-4435-82BB-E36ABE9B7C47}" dt="2021-09-27T01:04:17.491" v="4573" actId="207"/>
          <ac:spMkLst>
            <pc:docMk/>
            <pc:sldMk cId="1842568687" sldId="401"/>
            <ac:spMk id="9" creationId="{3C7DE38D-CFEE-4C48-BFE0-F156AF1CD408}"/>
          </ac:spMkLst>
        </pc:spChg>
        <pc:spChg chg="add mod">
          <ac:chgData name="Weifeng Xu" userId="e7aed605-a3dd-4d5a-a692-a87037af107b" providerId="ADAL" clId="{C5F2F85B-61A7-4435-82BB-E36ABE9B7C47}" dt="2021-09-27T01:09:04.757" v="4652" actId="20577"/>
          <ac:spMkLst>
            <pc:docMk/>
            <pc:sldMk cId="1842568687" sldId="401"/>
            <ac:spMk id="10" creationId="{F56379C5-0370-4710-8B2C-2CED2CA803A1}"/>
          </ac:spMkLst>
        </pc:spChg>
        <pc:spChg chg="add mod">
          <ac:chgData name="Weifeng Xu" userId="e7aed605-a3dd-4d5a-a692-a87037af107b" providerId="ADAL" clId="{C5F2F85B-61A7-4435-82BB-E36ABE9B7C47}" dt="2021-09-27T01:04:07.829" v="4572" actId="14100"/>
          <ac:spMkLst>
            <pc:docMk/>
            <pc:sldMk cId="1842568687" sldId="401"/>
            <ac:spMk id="11" creationId="{2838B0DC-73F0-4DA9-A368-9F7C1D572228}"/>
          </ac:spMkLst>
        </pc:spChg>
        <pc:spChg chg="add mod">
          <ac:chgData name="Weifeng Xu" userId="e7aed605-a3dd-4d5a-a692-a87037af107b" providerId="ADAL" clId="{C5F2F85B-61A7-4435-82BB-E36ABE9B7C47}" dt="2021-09-27T01:04:07.829" v="4572" actId="14100"/>
          <ac:spMkLst>
            <pc:docMk/>
            <pc:sldMk cId="1842568687" sldId="401"/>
            <ac:spMk id="12" creationId="{6B3DFF3C-143F-4C1D-84FC-CF3640CD4679}"/>
          </ac:spMkLst>
        </pc:spChg>
        <pc:spChg chg="add mod">
          <ac:chgData name="Weifeng Xu" userId="e7aed605-a3dd-4d5a-a692-a87037af107b" providerId="ADAL" clId="{C5F2F85B-61A7-4435-82BB-E36ABE9B7C47}" dt="2021-09-27T01:05:12.281" v="4597" actId="1076"/>
          <ac:spMkLst>
            <pc:docMk/>
            <pc:sldMk cId="1842568687" sldId="401"/>
            <ac:spMk id="13" creationId="{5072AAF4-5B91-478C-94D5-9D61FCE9FF27}"/>
          </ac:spMkLst>
        </pc:spChg>
        <pc:spChg chg="add del mod">
          <ac:chgData name="Weifeng Xu" userId="e7aed605-a3dd-4d5a-a692-a87037af107b" providerId="ADAL" clId="{C5F2F85B-61A7-4435-82BB-E36ABE9B7C47}" dt="2021-09-27T01:10:50.955" v="4653" actId="478"/>
          <ac:spMkLst>
            <pc:docMk/>
            <pc:sldMk cId="1842568687" sldId="401"/>
            <ac:spMk id="14" creationId="{F6367C12-1B9E-48D0-9D7E-F6176C7E3BA1}"/>
          </ac:spMkLst>
        </pc:spChg>
        <pc:spChg chg="add mod">
          <ac:chgData name="Weifeng Xu" userId="e7aed605-a3dd-4d5a-a692-a87037af107b" providerId="ADAL" clId="{C5F2F85B-61A7-4435-82BB-E36ABE9B7C47}" dt="2021-09-27T01:14:53.821" v="4689" actId="1076"/>
          <ac:spMkLst>
            <pc:docMk/>
            <pc:sldMk cId="1842568687" sldId="401"/>
            <ac:spMk id="15" creationId="{8F40690F-67C5-41B2-873B-81A02012F6E9}"/>
          </ac:spMkLst>
        </pc:spChg>
        <pc:spChg chg="add mod">
          <ac:chgData name="Weifeng Xu" userId="e7aed605-a3dd-4d5a-a692-a87037af107b" providerId="ADAL" clId="{C5F2F85B-61A7-4435-82BB-E36ABE9B7C47}" dt="2021-09-27T01:14:57.645" v="4690" actId="1076"/>
          <ac:spMkLst>
            <pc:docMk/>
            <pc:sldMk cId="1842568687" sldId="401"/>
            <ac:spMk id="16" creationId="{025475F7-7FF4-45BA-8C1D-04858F2CB81E}"/>
          </ac:spMkLst>
        </pc:spChg>
        <pc:spChg chg="add mod">
          <ac:chgData name="Weifeng Xu" userId="e7aed605-a3dd-4d5a-a692-a87037af107b" providerId="ADAL" clId="{C5F2F85B-61A7-4435-82BB-E36ABE9B7C47}" dt="2021-09-27T01:15:07.157" v="4706" actId="20577"/>
          <ac:spMkLst>
            <pc:docMk/>
            <pc:sldMk cId="1842568687" sldId="401"/>
            <ac:spMk id="17" creationId="{47C3FD5B-148F-46E4-8C2C-045D1F28EFE5}"/>
          </ac:spMkLst>
        </pc:spChg>
        <pc:graphicFrameChg chg="add del mod modGraphic">
          <ac:chgData name="Weifeng Xu" userId="e7aed605-a3dd-4d5a-a692-a87037af107b" providerId="ADAL" clId="{C5F2F85B-61A7-4435-82BB-E36ABE9B7C47}" dt="2021-09-27T00:56:53.903" v="4450" actId="1032"/>
          <ac:graphicFrameMkLst>
            <pc:docMk/>
            <pc:sldMk cId="1842568687" sldId="401"/>
            <ac:graphicFrameMk id="5" creationId="{43B16DE9-7B4F-46C0-8550-B44EF048E112}"/>
          </ac:graphicFrameMkLst>
        </pc:graphicFrameChg>
        <pc:graphicFrameChg chg="add del mod modGraphic">
          <ac:chgData name="Weifeng Xu" userId="e7aed605-a3dd-4d5a-a692-a87037af107b" providerId="ADAL" clId="{C5F2F85B-61A7-4435-82BB-E36ABE9B7C47}" dt="2021-09-27T00:58:24.789" v="4453" actId="1032"/>
          <ac:graphicFrameMkLst>
            <pc:docMk/>
            <pc:sldMk cId="1842568687" sldId="401"/>
            <ac:graphicFrameMk id="6" creationId="{41D72137-3593-4F17-B4BF-9BFBE4BC08DC}"/>
          </ac:graphicFrameMkLst>
        </pc:graphicFrameChg>
        <pc:graphicFrameChg chg="add del">
          <ac:chgData name="Weifeng Xu" userId="e7aed605-a3dd-4d5a-a692-a87037af107b" providerId="ADAL" clId="{C5F2F85B-61A7-4435-82BB-E36ABE9B7C47}" dt="2021-09-27T01:00:07.583" v="4495" actId="3680"/>
          <ac:graphicFrameMkLst>
            <pc:docMk/>
            <pc:sldMk cId="1842568687" sldId="401"/>
            <ac:graphicFrameMk id="7" creationId="{3AEBE1F9-2D50-4AB5-83E7-1C6D50F8231F}"/>
          </ac:graphicFrameMkLst>
        </pc:graphicFrameChg>
        <pc:picChg chg="add mod">
          <ac:chgData name="Weifeng Xu" userId="e7aed605-a3dd-4d5a-a692-a87037af107b" providerId="ADAL" clId="{C5F2F85B-61A7-4435-82BB-E36ABE9B7C47}" dt="2021-09-27T01:11:00.503" v="4657" actId="1076"/>
          <ac:picMkLst>
            <pc:docMk/>
            <pc:sldMk cId="1842568687" sldId="401"/>
            <ac:picMk id="19" creationId="{D20818E1-111D-4DF4-8D52-9A10892A85C8}"/>
          </ac:picMkLst>
        </pc:picChg>
      </pc:sldChg>
    </pc:docChg>
  </pc:docChgLst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1-09-19T03:23:45.343" v="4570" actId="1076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1-09-17T15:50:15.850" v="39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modSp new mod">
        <pc:chgData name="Weifeng Xu" userId="e7aed605-a3dd-4d5a-a692-a87037af107b" providerId="ADAL" clId="{7247261D-A2FF-471A-80A9-BB4A487C8F58}" dt="2021-09-19T01:03:17.863" v="4176" actId="2057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19T01:03:17.863" v="4176" actId="20577"/>
          <ac:spMkLst>
            <pc:docMk/>
            <pc:sldMk cId="1399843119" sldId="261"/>
            <ac:spMk id="3" creationId="{F822CA57-BB85-44AA-BD43-E4E8D7099BA2}"/>
          </ac:spMkLst>
        </pc:sp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7:11.577" v="2935" actId="313"/>
        <pc:sldMkLst>
          <pc:docMk/>
          <pc:sldMk cId="3541695161" sldId="267"/>
        </pc:sldMkLst>
        <pc:spChg chg="mod">
          <ac:chgData name="Weifeng Xu" userId="e7aed605-a3dd-4d5a-a692-a87037af107b" providerId="ADAL" clId="{7247261D-A2FF-471A-80A9-BB4A487C8F58}" dt="2021-09-18T18:47:11.577" v="2935" actId="313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18T18:39:50.008" v="2809" actId="20577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18T02:09:03.732" v="1322" actId="207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18T01:24:37.840" v="1080" actId="20577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18T18:39:54.961" v="2811" actId="20577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18T01:25:10.844" v="1105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18T18:41:24.389" v="2829" actId="20577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18T01:23:33.364" v="1012" actId="1076"/>
          <ac:picMkLst>
            <pc:docMk/>
            <pc:sldMk cId="3541695161" sldId="267"/>
            <ac:picMk id="4" creationId="{9BAD67D6-758C-400F-A6C1-B4EF27010E18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35:52.715" v="2807" actId="207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18T02:04:32.865" v="1298"/>
          <ac:spMkLst>
            <pc:docMk/>
            <pc:sldMk cId="2934401551" sldId="270"/>
            <ac:spMk id="2" creationId="{7B6D262E-D3CE-41FB-A95E-D05E94926F08}"/>
          </ac:spMkLst>
        </pc:spChg>
        <pc:graphicFrameChg chg="add mod modGraphic">
          <ac:chgData name="Weifeng Xu" userId="e7aed605-a3dd-4d5a-a692-a87037af107b" providerId="ADAL" clId="{7247261D-A2FF-471A-80A9-BB4A487C8F58}" dt="2021-09-18T18:35:52.715" v="2807" actId="207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mod">
          <ac:chgData name="Weifeng Xu" userId="e7aed605-a3dd-4d5a-a692-a87037af107b" providerId="ADAL" clId="{7247261D-A2FF-471A-80A9-BB4A487C8F58}" dt="2021-09-18T02:04:40.193" v="1299" actId="1076"/>
          <ac:picMkLst>
            <pc:docMk/>
            <pc:sldMk cId="2934401551" sldId="270"/>
            <ac:picMk id="6" creationId="{FE6F9D61-D1F3-4E12-A9FA-EB94A8C4A006}"/>
          </ac:picMkLst>
        </pc:picChg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1-09-18T02:57:47.123" v="1528" actId="14100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1-09-18T03:33:19.368" v="1684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18T13:07:27.010" v="1790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18T13:07:27.010" v="1790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30:40.151" v="2004" actId="6549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18T13:30:40.151" v="2004" actId="6549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11:25.031" v="1860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1-09-18T22:39:40.195" v="3828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1-09-18T22:39:40.195" v="3828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18T13:32:09.119" v="2017" actId="1076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18T13:30:56.258" v="2015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3:41:27.413" v="2080" actId="6549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18T13:41:27.413" v="2080" actId="6549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modSp new mod ord">
        <pc:chgData name="Weifeng Xu" userId="e7aed605-a3dd-4d5a-a692-a87037af107b" providerId="ADAL" clId="{7247261D-A2FF-471A-80A9-BB4A487C8F58}" dt="2021-09-19T01:02:22.786" v="4160" actId="114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1-09-19T01:02:22.786" v="4160" actId="114"/>
          <ac:spMkLst>
            <pc:docMk/>
            <pc:sldMk cId="1490544817" sldId="286"/>
            <ac:spMk id="3" creationId="{D2612425-FBD3-4A29-86B8-EAA7A9226AC5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18T18:58:09.731" v="3105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18T18:57:47.266" v="3073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19:59:37.009" v="3311" actId="404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18T19:59:37.009" v="3311" actId="404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18T20:05:05.006" v="3397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18T20:05:05.006" v="3397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06:01.325" v="3404" actId="1076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1-09-18T20:03:44.458" v="3394" actId="1076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1-09-18T20:06:01.325" v="3404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22:27:37.681" v="3815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18T22:27:19.200" v="3789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1-09-18T22:27:37.681" v="3815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1:58.935" v="4434" actId="313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5:37.185" v="4548" actId="20577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1-09-19T02:25:37.185" v="4548" actId="20577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 -q https://raw.githubusercontent.com/frankwxu/digital-forensics-lab/main/Basic_Computer_Skills_for_Forensics/file_carving/usb_image/120M.7z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39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https://www.offshoreclippingpath.com/difference-between-jpg-and-jpeg/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4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https://raw.githubusercontent.com/frankwxu/digital-forensics-lab/main/Basic_Computer_Skills_for_Forensics/file_carving/usb_file/J_ub_law.jpg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16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J_ub_law.jpg | tr -d "\n" | grep  "ffd8ff.*ff09" &gt; J_ub_law_hexdump.txt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8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-r -p  J_ub_law_hexdump.txt J_ub_law_reverse_dum.jpg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0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xxd</a:t>
            </a:r>
            <a:r>
              <a:rPr lang="en-GB" dirty="0"/>
              <a:t> -s 0x100 -l 0x9f 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98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https://raw.githubusercontent.com/frankwxu/digital-forensics-lab/main/Basic_Computer_Skills_for_Forensics/file_carving/File_Carving_Manually/File_carving.docx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8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57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File_carving.docx | tr -d '\n' | grep -o "ffd8ffe0.*ffd9" | </a:t>
            </a:r>
            <a:r>
              <a:rPr lang="en-US" dirty="0" err="1"/>
              <a:t>xxd</a:t>
            </a:r>
            <a:r>
              <a:rPr lang="en-US" dirty="0"/>
              <a:t> -r -p - CarvedCat.jpg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Carving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E6A8E5-F7C7-4EAC-8140-BDCD59B0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xxd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2745E-5C99-4B0A-A97A-4AE3C531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867"/>
            <a:ext cx="8164122" cy="461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11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83B61-B046-45F2-AF01-BE462148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a jpg to show signature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0F6DF-2F45-46B1-80FE-576DB788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086" y="40652"/>
            <a:ext cx="3147224" cy="2117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CE94A0-8DF6-4646-880E-2B17FE13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3820079"/>
            <a:ext cx="10980373" cy="2672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B6D51-AC99-4FFD-8511-5A87709938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630"/>
          <a:stretch/>
        </p:blipFill>
        <p:spPr>
          <a:xfrm>
            <a:off x="746760" y="2257720"/>
            <a:ext cx="9351313" cy="1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4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3EA4-17D0-48AC-8199-88C9BC59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JPG header and tail signatures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49233-1019-47EC-9C24-56356F5C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7814"/>
            <a:ext cx="9563929" cy="5380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FD59A9-8BE5-4FDB-9736-9B1234650C5F}"/>
              </a:ext>
            </a:extLst>
          </p:cNvPr>
          <p:cNvSpPr txBox="1"/>
          <p:nvPr/>
        </p:nvSpPr>
        <p:spPr>
          <a:xfrm>
            <a:off x="6858000" y="2803377"/>
            <a:ext cx="32787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picture is taken by NIKON D4</a:t>
            </a:r>
          </a:p>
        </p:txBody>
      </p:sp>
    </p:spTree>
    <p:extLst>
      <p:ext uri="{BB962C8B-B14F-4D97-AF65-F5344CB8AC3E}">
        <p14:creationId xmlns:p14="http://schemas.microsoft.com/office/powerpoint/2010/main" val="89462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20D132-F600-41C8-8634-8357E0F84565}"/>
              </a:ext>
            </a:extLst>
          </p:cNvPr>
          <p:cNvSpPr txBox="1"/>
          <p:nvPr/>
        </p:nvSpPr>
        <p:spPr>
          <a:xfrm>
            <a:off x="838201" y="1830877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</a:t>
            </a:r>
            <a:r>
              <a:rPr lang="en-US" dirty="0" err="1"/>
              <a:t>Hexdump</a:t>
            </a:r>
            <a:r>
              <a:rPr lang="en-US" dirty="0"/>
              <a:t> the first 120 bytes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6B4DB-FAC9-467B-B22E-3B4C5988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5449"/>
            <a:ext cx="8502647" cy="2584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518FCD-F04A-4C58-B857-EC655D90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776" y="1412264"/>
            <a:ext cx="4770533" cy="647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3D2BE-CCE5-47F0-B554-C7F16E538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5445736"/>
            <a:ext cx="8502647" cy="945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23B794-2708-4056-AF09-0C13DAB9F195}"/>
              </a:ext>
            </a:extLst>
          </p:cNvPr>
          <p:cNvSpPr txBox="1"/>
          <p:nvPr/>
        </p:nvSpPr>
        <p:spPr>
          <a:xfrm>
            <a:off x="838200" y="5076404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</a:t>
            </a:r>
            <a:r>
              <a:rPr lang="en-US" dirty="0" err="1"/>
              <a:t>Hexdump</a:t>
            </a:r>
            <a:r>
              <a:rPr lang="en-US" dirty="0"/>
              <a:t> the first 120 bytes 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5260E55-185A-49B6-9B6B-41CD485F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Alternative: </a:t>
            </a:r>
            <a:r>
              <a:rPr lang="en-GB" dirty="0"/>
              <a:t>Show JPG header and tail signatures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16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D138-CFE5-4BB1-9908-C8E44BFA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signatures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6107-5F85-4328-9C51-7B506CAF9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5502"/>
            <a:ext cx="8763759" cy="5052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75765A-0462-44B1-B3F4-3BA73A17AF5A}"/>
              </a:ext>
            </a:extLst>
          </p:cNvPr>
          <p:cNvSpPr txBox="1"/>
          <p:nvPr/>
        </p:nvSpPr>
        <p:spPr>
          <a:xfrm>
            <a:off x="894211" y="1436170"/>
            <a:ext cx="437882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Convert </a:t>
            </a:r>
            <a:r>
              <a:rPr lang="en-GB" dirty="0" err="1"/>
              <a:t>hexdump</a:t>
            </a:r>
            <a:r>
              <a:rPr lang="en-GB" dirty="0"/>
              <a:t> to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FC0F8-82ED-41AB-AEF8-5E99EF0B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60" y="3497581"/>
            <a:ext cx="5989320" cy="59013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21A05-2C8F-436F-B2E3-B8E009F67BB9}"/>
              </a:ext>
            </a:extLst>
          </p:cNvPr>
          <p:cNvSpPr txBox="1"/>
          <p:nvPr/>
        </p:nvSpPr>
        <p:spPr>
          <a:xfrm>
            <a:off x="6347460" y="1367522"/>
            <a:ext cx="420624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space causes search problem if we want to search “</a:t>
            </a:r>
            <a:r>
              <a:rPr lang="en-US" i="1" dirty="0">
                <a:solidFill>
                  <a:srgbClr val="7030A0"/>
                </a:solidFill>
              </a:rPr>
              <a:t>ffd8ffe1”</a:t>
            </a:r>
            <a:r>
              <a:rPr lang="en-US" dirty="0"/>
              <a:t> . Will show it in next slide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57E5D2-823D-42D3-ACCF-C38DA387ECD0}"/>
              </a:ext>
            </a:extLst>
          </p:cNvPr>
          <p:cNvCxnSpPr>
            <a:cxnSpLocks/>
          </p:cNvCxnSpPr>
          <p:nvPr/>
        </p:nvCxnSpPr>
        <p:spPr>
          <a:xfrm flipH="1">
            <a:off x="2590041" y="1690688"/>
            <a:ext cx="3696460" cy="709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5BE175-06DD-4551-B134-2B8A1635074F}"/>
              </a:ext>
            </a:extLst>
          </p:cNvPr>
          <p:cNvCxnSpPr>
            <a:cxnSpLocks/>
          </p:cNvCxnSpPr>
          <p:nvPr/>
        </p:nvCxnSpPr>
        <p:spPr>
          <a:xfrm flipH="1">
            <a:off x="2087122" y="3671794"/>
            <a:ext cx="2812538" cy="2417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26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B1C4F-EA2D-427D-9A41-B0E237624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66" y="1619987"/>
            <a:ext cx="9828697" cy="1971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C387E4-E69C-4DC8-86EF-3982FAD10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67" y="4663447"/>
            <a:ext cx="9828696" cy="913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E8308A-0420-4422-9E20-3D7EC020722A}"/>
              </a:ext>
            </a:extLst>
          </p:cNvPr>
          <p:cNvSpPr txBox="1"/>
          <p:nvPr/>
        </p:nvSpPr>
        <p:spPr>
          <a:xfrm>
            <a:off x="1027836" y="1241766"/>
            <a:ext cx="320254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header in plain </a:t>
            </a:r>
            <a:r>
              <a:rPr lang="en-GB" dirty="0" err="1"/>
              <a:t>hexdump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E2565-437B-4869-8967-71266F1C9A6C}"/>
              </a:ext>
            </a:extLst>
          </p:cNvPr>
          <p:cNvSpPr txBox="1"/>
          <p:nvPr/>
        </p:nvSpPr>
        <p:spPr>
          <a:xfrm>
            <a:off x="1015267" y="4294115"/>
            <a:ext cx="28278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tail in plain </a:t>
            </a:r>
            <a:r>
              <a:rPr lang="en-GB" dirty="0" err="1"/>
              <a:t>hexdump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49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D548AB-FCDA-4336-B5B4-1782A3FE4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27338"/>
            <a:ext cx="10364503" cy="16204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9006EFA-464A-4F54-B9E0-4BFC36AA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 the content between header and tailer signature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5272E-36ED-4959-A643-1AE660387742}"/>
              </a:ext>
            </a:extLst>
          </p:cNvPr>
          <p:cNvSpPr txBox="1"/>
          <p:nvPr/>
        </p:nvSpPr>
        <p:spPr>
          <a:xfrm>
            <a:off x="838200" y="2158006"/>
            <a:ext cx="931049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Match plain </a:t>
            </a:r>
            <a:r>
              <a:rPr lang="en-GB" dirty="0" err="1"/>
              <a:t>hexdump</a:t>
            </a:r>
            <a:r>
              <a:rPr lang="en-GB" dirty="0"/>
              <a:t> between header and tail signature and save the plain </a:t>
            </a:r>
            <a:r>
              <a:rPr lang="en-GB" dirty="0" err="1"/>
              <a:t>hexdump</a:t>
            </a:r>
            <a:r>
              <a:rPr lang="en-GB" dirty="0"/>
              <a:t> to a </a:t>
            </a:r>
            <a:r>
              <a:rPr lang="en-GB" dirty="0" err="1"/>
              <a:t>textfile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894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1403C-39C2-4F8F-9B33-4C76320F4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8797"/>
            <a:ext cx="8950169" cy="453407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3DF75E-CCBF-4868-A4CD-A128255C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plain </a:t>
            </a:r>
            <a:r>
              <a:rPr lang="en-US" dirty="0" err="1"/>
              <a:t>hexdump</a:t>
            </a:r>
            <a:r>
              <a:rPr lang="en-US" dirty="0"/>
              <a:t> to back into binary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7D853-099F-43DA-82C2-BE3AE2E12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904" y="4790135"/>
            <a:ext cx="6864303" cy="77246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5947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9CCD6-9F4F-4109-8EE0-1D02DC0C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Interesting evidence in file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8EA02-41BE-4B14-9F5F-10B24734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673" y="643466"/>
            <a:ext cx="6749986" cy="5568739"/>
          </a:xfrm>
          <a:prstGeom prst="rect">
            <a:avLst/>
          </a:prstGeom>
        </p:spPr>
      </p:pic>
      <p:pic>
        <p:nvPicPr>
          <p:cNvPr id="1026" name="Picture 2" descr="Grunge bonus label PSD - PSDstamps">
            <a:extLst>
              <a:ext uri="{FF2B5EF4-FFF2-40B4-BE49-F238E27FC236}">
                <a16:creationId xmlns:a16="http://schemas.microsoft.com/office/drawing/2014/main" id="{94E67654-4A85-41F5-9B26-E0DBC0BE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41" y="237034"/>
            <a:ext cx="1536402" cy="10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277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F34D1-CF08-4529-B993-825531E1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0" y="989124"/>
            <a:ext cx="8752580" cy="3204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22832E-54A6-476B-BC9E-EEC6433A4C4A}"/>
              </a:ext>
            </a:extLst>
          </p:cNvPr>
          <p:cNvSpPr txBox="1"/>
          <p:nvPr/>
        </p:nvSpPr>
        <p:spPr>
          <a:xfrm>
            <a:off x="711459" y="619791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Photoshop </a:t>
            </a:r>
            <a:r>
              <a:rPr lang="en-US" dirty="0" err="1"/>
              <a:t>infor</a:t>
            </a:r>
            <a:r>
              <a:rPr lang="en-US" dirty="0"/>
              <a:t> starts from 0x100 and list 0x9f bytes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E2CB9-6127-495F-9C80-3FCBD42C7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9" y="4872952"/>
            <a:ext cx="8690952" cy="965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720FB-2B09-4281-AAAB-8444144371EE}"/>
              </a:ext>
            </a:extLst>
          </p:cNvPr>
          <p:cNvSpPr txBox="1"/>
          <p:nvPr/>
        </p:nvSpPr>
        <p:spPr>
          <a:xfrm>
            <a:off x="773088" y="4503620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</a:t>
            </a:r>
            <a:r>
              <a:rPr lang="en-US" dirty="0"/>
              <a:t> the name </a:t>
            </a:r>
          </a:p>
        </p:txBody>
      </p:sp>
    </p:spTree>
    <p:extLst>
      <p:ext uri="{BB962C8B-B14F-4D97-AF65-F5344CB8AC3E}">
        <p14:creationId xmlns:p14="http://schemas.microsoft.com/office/powerpoint/2010/main" val="1373588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A81C-411D-45B4-AB52-8EB568C5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6A64-B1C0-4C6C-9E42-4554DC33D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data carving?</a:t>
            </a:r>
          </a:p>
          <a:p>
            <a:r>
              <a:rPr lang="en-US" dirty="0"/>
              <a:t>Examining image signatures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  <a:p>
            <a:r>
              <a:rPr lang="en-GB" dirty="0"/>
              <a:t>Extracting images from a corrupted Word document using </a:t>
            </a:r>
            <a:r>
              <a:rPr lang="en-GB" i="1" dirty="0">
                <a:solidFill>
                  <a:srgbClr val="7030A0"/>
                </a:solidFill>
              </a:rPr>
              <a:t>bless</a:t>
            </a:r>
          </a:p>
          <a:p>
            <a:pPr lvl="1"/>
            <a:r>
              <a:rPr lang="en-GB" dirty="0"/>
              <a:t>carving embedded files</a:t>
            </a:r>
          </a:p>
          <a:p>
            <a:r>
              <a:rPr lang="en-US" dirty="0"/>
              <a:t>Carving a USB image</a:t>
            </a:r>
            <a:r>
              <a:rPr lang="en-GB" i="1" dirty="0">
                <a:solidFill>
                  <a:srgbClr val="7030A0"/>
                </a:solidFill>
              </a:rPr>
              <a:t> </a:t>
            </a:r>
            <a:r>
              <a:rPr lang="en-GB" dirty="0"/>
              <a:t>using</a:t>
            </a:r>
            <a:r>
              <a:rPr lang="en-GB" i="1" dirty="0">
                <a:solidFill>
                  <a:srgbClr val="7030A0"/>
                </a:solidFill>
              </a:rPr>
              <a:t> scalpel</a:t>
            </a:r>
          </a:p>
          <a:p>
            <a:pPr lvl="1"/>
            <a:r>
              <a:rPr lang="en-GB" dirty="0"/>
              <a:t>carving deleted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4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72D0-999B-4DFE-9F72-BBBE3C46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Howard Korn?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AEDA6-D17B-47B0-B492-DE4D333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80356" cy="310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1157E-ACAD-4A3B-8F24-71A1974B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404" y="0"/>
            <a:ext cx="3671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8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D33E4D-32E1-4318-8223-37A7E456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the date (2020 -2030)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A9E9D-D8E7-44E3-AFF8-5B3DDED45F26}"/>
              </a:ext>
            </a:extLst>
          </p:cNvPr>
          <p:cNvSpPr txBox="1"/>
          <p:nvPr/>
        </p:nvSpPr>
        <p:spPr>
          <a:xfrm>
            <a:off x="918225" y="1690688"/>
            <a:ext cx="1476414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the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ED7EF-F63D-45D7-91E5-0735D940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39" y="1690688"/>
            <a:ext cx="7888275" cy="444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76413A-3D3A-4A63-8609-45B0A850E67B}"/>
              </a:ext>
            </a:extLst>
          </p:cNvPr>
          <p:cNvSpPr txBox="1"/>
          <p:nvPr/>
        </p:nvSpPr>
        <p:spPr>
          <a:xfrm>
            <a:off x="918225" y="2782669"/>
            <a:ext cx="1476414" cy="2585323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xxd</a:t>
            </a:r>
            <a:r>
              <a:rPr lang="en-US" dirty="0"/>
              <a:t> reverses </a:t>
            </a:r>
            <a:r>
              <a:rPr lang="en-US" dirty="0" err="1"/>
              <a:t>hexdump</a:t>
            </a:r>
            <a:r>
              <a:rPr lang="en-US" dirty="0"/>
              <a:t> to binary (read from standard input. Overwrite 2020 with 2030)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234AC-2903-416B-B957-4B0AE519AA73}"/>
              </a:ext>
            </a:extLst>
          </p:cNvPr>
          <p:cNvSpPr txBox="1"/>
          <p:nvPr/>
        </p:nvSpPr>
        <p:spPr>
          <a:xfrm>
            <a:off x="8656320" y="2803404"/>
            <a:ext cx="240792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If </a:t>
            </a:r>
            <a:r>
              <a:rPr lang="en-GB" sz="1400" dirty="0" err="1"/>
              <a:t>infile</a:t>
            </a:r>
            <a:r>
              <a:rPr lang="en-GB" sz="1400" dirty="0"/>
              <a:t> is specified as a `-' character, then input  is  taken  from  standard  input.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9518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B38B9-714B-43D2-B62B-FFB8E984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2BFD8-FD8D-4BA2-9151-7DBD5776E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software function</a:t>
            </a:r>
          </a:p>
          <a:p>
            <a:pPr lvl="1"/>
            <a:r>
              <a:rPr lang="en-US" dirty="0"/>
              <a:t>unlimited resource for games</a:t>
            </a:r>
          </a:p>
          <a:p>
            <a:r>
              <a:rPr lang="en-US" dirty="0"/>
              <a:t>Bypass security check</a:t>
            </a:r>
          </a:p>
          <a:p>
            <a:pPr lvl="1"/>
            <a:r>
              <a:rPr lang="en-US" dirty="0"/>
              <a:t>authentication  </a:t>
            </a:r>
          </a:p>
          <a:p>
            <a:r>
              <a:rPr lang="en-US" dirty="0"/>
              <a:t>Insert malicious code</a:t>
            </a:r>
          </a:p>
          <a:p>
            <a:pPr lvl="1"/>
            <a:r>
              <a:rPr lang="en-US" dirty="0"/>
              <a:t>backdoor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42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40D0C5-EB94-493E-B65C-7C84FC31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Extracting images from a corrupted Word document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E442E6-6B80-4529-8552-EC17B590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bless</a:t>
            </a:r>
          </a:p>
        </p:txBody>
      </p:sp>
    </p:spTree>
    <p:extLst>
      <p:ext uri="{BB962C8B-B14F-4D97-AF65-F5344CB8AC3E}">
        <p14:creationId xmlns:p14="http://schemas.microsoft.com/office/powerpoint/2010/main" val="3980025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D02CFD-58D2-4B5C-BF85-2A5DE861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95" y="122123"/>
            <a:ext cx="8227937" cy="6542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3848C1-C6FB-4B45-BE75-7D3F2E58FD33}"/>
              </a:ext>
            </a:extLst>
          </p:cNvPr>
          <p:cNvSpPr txBox="1"/>
          <p:nvPr/>
        </p:nvSpPr>
        <p:spPr>
          <a:xfrm>
            <a:off x="455273" y="2143712"/>
            <a:ext cx="3162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can’t open the file because the file is corrupted (accidentally or intentionally)! </a:t>
            </a:r>
          </a:p>
          <a:p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How to corrupted a file?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1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26C36-ED99-44AE-8A36-9CF48319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required files for the lab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E5A84-BD35-431F-A5FE-72D215AD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94" y="1690688"/>
            <a:ext cx="9351313" cy="4664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0E0FEA-F2D9-46DB-A5FA-EBD60094DEA0}"/>
              </a:ext>
            </a:extLst>
          </p:cNvPr>
          <p:cNvSpPr txBox="1"/>
          <p:nvPr/>
        </p:nvSpPr>
        <p:spPr>
          <a:xfrm>
            <a:off x="7078980" y="4663440"/>
            <a:ext cx="17022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the file we need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8C5CB1-05DD-46D1-8AF3-432247CFB708}"/>
              </a:ext>
            </a:extLst>
          </p:cNvPr>
          <p:cNvCxnSpPr>
            <a:cxnSpLocks/>
          </p:cNvCxnSpPr>
          <p:nvPr/>
        </p:nvCxnSpPr>
        <p:spPr>
          <a:xfrm flipH="1">
            <a:off x="7421880" y="5032772"/>
            <a:ext cx="508230" cy="32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044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E5C1-91DE-4090-A8A8-E83902F9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the file in a hex editor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6EAFD-2C0F-456D-9CA3-D6293C4D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6349"/>
            <a:ext cx="8940738" cy="28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29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F308-5A4D-4DC7-A047-A8D18788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header start offset – 0F5E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B7231-F269-4FC8-8EA7-AFB807C0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006"/>
            <a:ext cx="9493501" cy="533699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793339-7597-4167-8F09-5AC8FC4A5BCD}"/>
              </a:ext>
            </a:extLst>
          </p:cNvPr>
          <p:cNvCxnSpPr/>
          <p:nvPr/>
        </p:nvCxnSpPr>
        <p:spPr>
          <a:xfrm flipH="1">
            <a:off x="6023728" y="1244338"/>
            <a:ext cx="1272618" cy="2592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E95A38-6EF7-44CD-A790-EB1640E8703E}"/>
              </a:ext>
            </a:extLst>
          </p:cNvPr>
          <p:cNvSpPr txBox="1"/>
          <p:nvPr/>
        </p:nvSpPr>
        <p:spPr>
          <a:xfrm>
            <a:off x="1860299" y="6492875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7943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DEE9-01F1-4D63-B8D1-5ACD14BB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trailer ends offset – 15B93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B25D9-93A9-4A89-8489-A20D03275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342748" cy="515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A13218-9E40-4C62-9539-EFD3208D9489}"/>
              </a:ext>
            </a:extLst>
          </p:cNvPr>
          <p:cNvSpPr txBox="1"/>
          <p:nvPr/>
        </p:nvSpPr>
        <p:spPr>
          <a:xfrm>
            <a:off x="1738379" y="6493510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5139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0E9C-0418-45FF-A7B3-B3D685E9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hex from header to tail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13DAE-5189-4CE2-B3A7-991EAD99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(0F5E)</a:t>
            </a:r>
            <a:r>
              <a:rPr lang="en-US" sz="1600" dirty="0"/>
              <a:t>16</a:t>
            </a:r>
            <a:r>
              <a:rPr lang="en-US" dirty="0"/>
              <a:t>=(3934)</a:t>
            </a:r>
            <a:r>
              <a:rPr lang="en-US" sz="1600" dirty="0"/>
              <a:t>10</a:t>
            </a:r>
          </a:p>
          <a:p>
            <a:r>
              <a:rPr lang="en-US" dirty="0"/>
              <a:t>(15B93)</a:t>
            </a:r>
            <a:r>
              <a:rPr lang="en-US" sz="1600" dirty="0"/>
              <a:t>16</a:t>
            </a:r>
            <a:r>
              <a:rPr lang="en-US" dirty="0"/>
              <a:t>=(88979)</a:t>
            </a:r>
            <a:r>
              <a:rPr lang="en-US" sz="1600" dirty="0"/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908D6-6F5C-4E9A-8858-5807F8EAE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575" y="1825625"/>
            <a:ext cx="3467904" cy="35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0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3D585-1794-4DA8-8808-21DA9981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data carving?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BEE77-F532-4E8F-A975-83A82DCBB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well-known computer forensics term</a:t>
            </a:r>
          </a:p>
          <a:p>
            <a:pPr lvl="1"/>
            <a:r>
              <a:rPr lang="en-GB" dirty="0"/>
              <a:t>aka file carving</a:t>
            </a:r>
          </a:p>
          <a:p>
            <a:r>
              <a:rPr lang="en-GB" dirty="0"/>
              <a:t>To identify and extract (carve) the file </a:t>
            </a:r>
          </a:p>
          <a:p>
            <a:pPr lvl="1"/>
            <a:r>
              <a:rPr lang="en-GB" dirty="0"/>
              <a:t>from unallocated clusters/corrupted file header</a:t>
            </a:r>
          </a:p>
          <a:p>
            <a:pPr lvl="1"/>
            <a:r>
              <a:rPr lang="en-GB" dirty="0"/>
              <a:t>without the assistance of the file system that originality created the file. </a:t>
            </a:r>
          </a:p>
          <a:p>
            <a:r>
              <a:rPr lang="en-GB" dirty="0"/>
              <a:t>How to extract files?</a:t>
            </a:r>
          </a:p>
          <a:p>
            <a:pPr lvl="1"/>
            <a:r>
              <a:rPr lang="en-GB" dirty="0"/>
              <a:t>based on  signature information alone.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04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01656-E320-404C-BAA8-F98CDA4E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the selection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D64FA-E0AF-47CE-8703-3C2FC0A1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3619"/>
            <a:ext cx="10548669" cy="35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20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E417-58BF-44A1-811F-E116CE57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Paste the selection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17D2A-B6A6-4ACF-A5F2-DA5F2F032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7533"/>
            <a:ext cx="8977138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07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4890-925D-4BBE-9470-6B2A6C65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 the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D7928-E083-4548-8CA0-48D1B12B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9461"/>
            <a:ext cx="6386113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56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E59D-155A-4F99-98B3-C3D3548E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the carved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B47FE-0F00-4E04-93B9-53361266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8592"/>
            <a:ext cx="9815411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4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F772-E773-426D-BD09-50A3B5DC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Alternative: 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2826F-E5F2-4F06-9E5B-B81032FD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" y="2049660"/>
            <a:ext cx="12055885" cy="275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C688CD-A083-44DF-AC02-C2A4BAE04528}"/>
              </a:ext>
            </a:extLst>
          </p:cNvPr>
          <p:cNvSpPr txBox="1"/>
          <p:nvPr/>
        </p:nvSpPr>
        <p:spPr>
          <a:xfrm>
            <a:off x="8168640" y="2864168"/>
            <a:ext cx="220218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Must have </a:t>
            </a:r>
            <a:r>
              <a:rPr lang="en-US" sz="1400" i="1" dirty="0">
                <a:solidFill>
                  <a:srgbClr val="7030A0"/>
                </a:solidFill>
              </a:rPr>
              <a:t>–p</a:t>
            </a:r>
            <a:r>
              <a:rPr lang="en-US" sz="1400" dirty="0"/>
              <a:t>, which tells </a:t>
            </a:r>
            <a:r>
              <a:rPr lang="en-US" sz="1400" i="1" dirty="0" err="1">
                <a:solidFill>
                  <a:srgbClr val="7030A0"/>
                </a:solidFill>
              </a:rPr>
              <a:t>xxd</a:t>
            </a:r>
            <a:r>
              <a:rPr lang="en-US" sz="1400" dirty="0"/>
              <a:t> the input is a plain text </a:t>
            </a:r>
          </a:p>
        </p:txBody>
      </p:sp>
    </p:spTree>
    <p:extLst>
      <p:ext uri="{BB962C8B-B14F-4D97-AF65-F5344CB8AC3E}">
        <p14:creationId xmlns:p14="http://schemas.microsoft.com/office/powerpoint/2010/main" val="1833616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0FBFE4-9A11-4C83-AC10-D5BC51399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389" y="1229845"/>
            <a:ext cx="7063538" cy="478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62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7DA742-459D-49A2-B21B-7E3AA20D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a USB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1C27B-E7F5-4BE8-8D77-938C181A4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scalpel</a:t>
            </a:r>
          </a:p>
        </p:txBody>
      </p:sp>
    </p:spTree>
    <p:extLst>
      <p:ext uri="{BB962C8B-B14F-4D97-AF65-F5344CB8AC3E}">
        <p14:creationId xmlns:p14="http://schemas.microsoft.com/office/powerpoint/2010/main" val="2473657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478C-B9EB-45D5-86FE-31965B3F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a USB image for file carving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F136A-91E1-4743-A0D6-638305A71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042"/>
          <a:stretch/>
        </p:blipFill>
        <p:spPr>
          <a:xfrm>
            <a:off x="838200" y="1917835"/>
            <a:ext cx="10519804" cy="1808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021EE7-C592-4851-8B4A-A29E01D6B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67310"/>
            <a:ext cx="10515600" cy="2325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00A21C-FD21-4EE4-BAD3-4E1E0000DF71}"/>
              </a:ext>
            </a:extLst>
          </p:cNvPr>
          <p:cNvSpPr txBox="1"/>
          <p:nvPr/>
        </p:nvSpPr>
        <p:spPr>
          <a:xfrm>
            <a:off x="838200" y="1548503"/>
            <a:ext cx="324197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the zipped USB image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718E5-8A15-49A4-B6F1-3FD98EDAAF72}"/>
              </a:ext>
            </a:extLst>
          </p:cNvPr>
          <p:cNvSpPr txBox="1"/>
          <p:nvPr/>
        </p:nvSpPr>
        <p:spPr>
          <a:xfrm>
            <a:off x="838200" y="3797978"/>
            <a:ext cx="180280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Compute hashes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3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21EE4B-B085-4594-AD16-ED0BC92EA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66" y="746230"/>
            <a:ext cx="9502964" cy="6111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CB8005-2A3D-4343-8199-A21535406014}"/>
              </a:ext>
            </a:extLst>
          </p:cNvPr>
          <p:cNvSpPr txBox="1"/>
          <p:nvPr/>
        </p:nvSpPr>
        <p:spPr>
          <a:xfrm>
            <a:off x="1433366" y="376898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4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8714FC-A09B-44AF-B0B1-037308BA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83" y="1027906"/>
            <a:ext cx="9441998" cy="57383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902914-BAD2-45CD-95CF-8790881D9A5C}"/>
              </a:ext>
            </a:extLst>
          </p:cNvPr>
          <p:cNvSpPr txBox="1"/>
          <p:nvPr/>
        </p:nvSpPr>
        <p:spPr>
          <a:xfrm>
            <a:off x="4108908" y="3712418"/>
            <a:ext cx="61698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e : Extract files from archive (without using directory names)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37682-4FF8-4B0A-BB9B-943D9AF68DDC}"/>
              </a:ext>
            </a:extLst>
          </p:cNvPr>
          <p:cNvSpPr txBox="1"/>
          <p:nvPr/>
        </p:nvSpPr>
        <p:spPr>
          <a:xfrm>
            <a:off x="1011283" y="658574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75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AD27-BF1A-4E5A-AF9F-5BC37660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6DA0-ABA1-4BAC-AC04-4DBEBF7D8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Scenario 1: A file (A) is hidden inside of another file (B). You can’t open the file B because the B’s header is corrupted.</a:t>
            </a:r>
          </a:p>
          <a:p>
            <a:r>
              <a:rPr lang="en-GB" dirty="0"/>
              <a:t>Scenario 2: A suspect deleted files. The files contains an important information. A file occupies a few clusters. Unfortunately, some clusters are reused (overwritten) by new files.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 forensic expert really wants to recover files, even a partial files.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84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0DFAD-C0AF-4B23-85AD-73687CD06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82" y="1683076"/>
            <a:ext cx="10603035" cy="4057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6A0078-2BF9-4AC5-B764-932135769872}"/>
              </a:ext>
            </a:extLst>
          </p:cNvPr>
          <p:cNvSpPr txBox="1"/>
          <p:nvPr/>
        </p:nvSpPr>
        <p:spPr>
          <a:xfrm>
            <a:off x="794482" y="1313744"/>
            <a:ext cx="17981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85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35760-3FD6-43B8-BFD7-38CB11C7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0160"/>
            <a:ext cx="9494018" cy="29491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24D80A-BF7D-49D5-A29F-48E8745C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the content of the USB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37FB1-DAC2-43C6-8BF9-F5C896775C97}"/>
              </a:ext>
            </a:extLst>
          </p:cNvPr>
          <p:cNvSpPr txBox="1"/>
          <p:nvPr/>
        </p:nvSpPr>
        <p:spPr>
          <a:xfrm>
            <a:off x="838200" y="1790828"/>
            <a:ext cx="18138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Display partitions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02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277260-B8EF-42CA-9AA3-D29E25C3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49" y="0"/>
            <a:ext cx="430567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3753F-8C63-4E1A-BD70-3407EC8E8A6C}"/>
              </a:ext>
            </a:extLst>
          </p:cNvPr>
          <p:cNvSpPr txBox="1"/>
          <p:nvPr/>
        </p:nvSpPr>
        <p:spPr>
          <a:xfrm>
            <a:off x="2463887" y="1085624"/>
            <a:ext cx="17903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deleted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79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1AA42-C071-4A31-85EA-D5EE5D5CA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30"/>
          <a:stretch/>
        </p:blipFill>
        <p:spPr>
          <a:xfrm>
            <a:off x="838200" y="1690689"/>
            <a:ext cx="9305849" cy="51673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D90AFD0-CEFE-4B74-8C73-D4D3C099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Decide which file types need to carve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FBF4B-1BF5-46C4-8B23-F4279CEFB459}"/>
              </a:ext>
            </a:extLst>
          </p:cNvPr>
          <p:cNvSpPr txBox="1"/>
          <p:nvPr/>
        </p:nvSpPr>
        <p:spPr>
          <a:xfrm>
            <a:off x="8125905" y="4289196"/>
            <a:ext cx="17062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Save it and quit!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992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EB516-A50E-46C7-943E-DB5F40D4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74" y="0"/>
            <a:ext cx="73126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CFAAF8-CA1D-4CBA-A4CC-E1373E234186}"/>
              </a:ext>
            </a:extLst>
          </p:cNvPr>
          <p:cNvSpPr txBox="1"/>
          <p:nvPr/>
        </p:nvSpPr>
        <p:spPr>
          <a:xfrm>
            <a:off x="1374959" y="154247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help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D7C5-1116-4166-916D-A338A317D216}"/>
              </a:ext>
            </a:extLst>
          </p:cNvPr>
          <p:cNvSpPr/>
          <p:nvPr/>
        </p:nvSpPr>
        <p:spPr>
          <a:xfrm>
            <a:off x="3099574" y="4713402"/>
            <a:ext cx="3971786" cy="1885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62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1FC82-BD45-432E-ABD5-F1D6C4CE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4238"/>
            <a:ext cx="9594411" cy="48086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5D81F0-DB6A-42AE-A2AC-819AD160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the USB image</a:t>
            </a:r>
          </a:p>
        </p:txBody>
      </p:sp>
    </p:spTree>
    <p:extLst>
      <p:ext uri="{BB962C8B-B14F-4D97-AF65-F5344CB8AC3E}">
        <p14:creationId xmlns:p14="http://schemas.microsoft.com/office/powerpoint/2010/main" val="1087254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1B154-455D-4209-8637-2EB330AE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010" y="597306"/>
            <a:ext cx="4951192" cy="5855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5369F-E786-4A2C-BA29-6F39AB769EBE}"/>
              </a:ext>
            </a:extLst>
          </p:cNvPr>
          <p:cNvSpPr txBox="1"/>
          <p:nvPr/>
        </p:nvSpPr>
        <p:spPr>
          <a:xfrm>
            <a:off x="1333395" y="629004"/>
            <a:ext cx="172461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carved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86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CBEED-5E31-48C2-8323-E0883052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53" y="0"/>
            <a:ext cx="89750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18968-9E7C-41B8-94E4-B168D1824D39}"/>
              </a:ext>
            </a:extLst>
          </p:cNvPr>
          <p:cNvSpPr txBox="1"/>
          <p:nvPr/>
        </p:nvSpPr>
        <p:spPr>
          <a:xfrm>
            <a:off x="572038" y="233078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audit 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439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99988-75B1-4430-80FD-E53A64DE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2871"/>
            <a:ext cx="5532120" cy="30570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A590E9-EB2F-4EEB-9EFA-652D37EF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two carved jpg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AB4DB-5F14-4A82-9101-3B7632F5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923" y="1762871"/>
            <a:ext cx="4195877" cy="48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86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54CF-72F9-4866-809A-FD8FCD38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0067-2CB1-4033-B813-AF593E8C5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header and tail signatures are used to identify file types</a:t>
            </a:r>
          </a:p>
          <a:p>
            <a:r>
              <a:rPr lang="en-US" dirty="0"/>
              <a:t>The content of a file is enclosed in header and tail signatures</a:t>
            </a:r>
          </a:p>
          <a:p>
            <a:r>
              <a:rPr lang="en-US" dirty="0"/>
              <a:t>Many tools can used for carving file content</a:t>
            </a:r>
          </a:p>
          <a:p>
            <a:r>
              <a:rPr lang="en-US" dirty="0"/>
              <a:t>Note the file names can’t be retrieved</a:t>
            </a:r>
          </a:p>
        </p:txBody>
      </p:sp>
    </p:spTree>
    <p:extLst>
      <p:ext uri="{BB962C8B-B14F-4D97-AF65-F5344CB8AC3E}">
        <p14:creationId xmlns:p14="http://schemas.microsoft.com/office/powerpoint/2010/main" val="2632095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818D-A69B-47EE-BF9E-201EE84EE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Approach- Search for </a:t>
            </a:r>
            <a:r>
              <a:rPr lang="en-GB" dirty="0"/>
              <a:t>File signature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A3A34-E10B-4584-8C08-8EEF2314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data units is saved independently from </a:t>
            </a:r>
          </a:p>
          <a:p>
            <a:pPr lvl="1"/>
            <a:r>
              <a:rPr lang="en-GB" dirty="0"/>
              <a:t>file name and metadata</a:t>
            </a:r>
          </a:p>
          <a:p>
            <a:r>
              <a:rPr lang="en-GB" dirty="0"/>
              <a:t>The content of a file is enclosed by </a:t>
            </a:r>
          </a:p>
          <a:p>
            <a:pPr lvl="1"/>
            <a:r>
              <a:rPr lang="en-GB" dirty="0"/>
              <a:t>file signatures (header and tail) </a:t>
            </a:r>
          </a:p>
          <a:p>
            <a:r>
              <a:rPr lang="en-GB" dirty="0"/>
              <a:t>What is file signature?</a:t>
            </a:r>
          </a:p>
          <a:p>
            <a:pPr lvl="1"/>
            <a:r>
              <a:rPr lang="en-GB" dirty="0"/>
              <a:t>referred to as a magic number, </a:t>
            </a:r>
          </a:p>
          <a:p>
            <a:pPr lvl="1"/>
            <a:r>
              <a:rPr lang="en-GB" dirty="0"/>
              <a:t>a constant numerical/text value </a:t>
            </a:r>
          </a:p>
          <a:p>
            <a:pPr lvl="1"/>
            <a:r>
              <a:rPr lang="en-GB" dirty="0"/>
              <a:t>used to identify a file format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E822F-46CF-4421-AEA4-68892CDD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948" y="3395907"/>
            <a:ext cx="5199852" cy="21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62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D17D3-8C48-48EE-A257-898189C6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Data Unit </a:t>
            </a:r>
            <a:r>
              <a:rPr lang="en-US" dirty="0"/>
              <a:t>internal structure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13408-0A3B-45C3-9E20-887025E86E94}"/>
              </a:ext>
            </a:extLst>
          </p:cNvPr>
          <p:cNvSpPr/>
          <p:nvPr/>
        </p:nvSpPr>
        <p:spPr>
          <a:xfrm>
            <a:off x="4472940" y="1996440"/>
            <a:ext cx="1691640" cy="7162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7DE38D-CFEE-4C48-BFE0-F156AF1CD408}"/>
              </a:ext>
            </a:extLst>
          </p:cNvPr>
          <p:cNvSpPr/>
          <p:nvPr/>
        </p:nvSpPr>
        <p:spPr>
          <a:xfrm>
            <a:off x="3634740" y="2712720"/>
            <a:ext cx="2529840" cy="1882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6379C5-0370-4710-8B2C-2CED2CA803A1}"/>
              </a:ext>
            </a:extLst>
          </p:cNvPr>
          <p:cNvSpPr/>
          <p:nvPr/>
        </p:nvSpPr>
        <p:spPr>
          <a:xfrm>
            <a:off x="3634740" y="4603432"/>
            <a:ext cx="1691640" cy="716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(Optional)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8B0DC-73F0-4DA9-A368-9F7C1D572228}"/>
              </a:ext>
            </a:extLst>
          </p:cNvPr>
          <p:cNvSpPr/>
          <p:nvPr/>
        </p:nvSpPr>
        <p:spPr>
          <a:xfrm>
            <a:off x="3634740" y="1996440"/>
            <a:ext cx="838200" cy="7162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Header signature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3DFF3C-143F-4C1D-84FC-CF3640CD4679}"/>
              </a:ext>
            </a:extLst>
          </p:cNvPr>
          <p:cNvSpPr/>
          <p:nvPr/>
        </p:nvSpPr>
        <p:spPr>
          <a:xfrm>
            <a:off x="5326380" y="4594860"/>
            <a:ext cx="838200" cy="716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Tail signature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072AAF4-5B91-478C-94D5-9D61FCE9FF27}"/>
              </a:ext>
            </a:extLst>
          </p:cNvPr>
          <p:cNvSpPr/>
          <p:nvPr/>
        </p:nvSpPr>
        <p:spPr>
          <a:xfrm>
            <a:off x="6469380" y="2049780"/>
            <a:ext cx="548640" cy="32613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40690F-67C5-41B2-873B-81A02012F6E9}"/>
              </a:ext>
            </a:extLst>
          </p:cNvPr>
          <p:cNvSpPr txBox="1"/>
          <p:nvPr/>
        </p:nvSpPr>
        <p:spPr>
          <a:xfrm>
            <a:off x="1197864" y="2154525"/>
            <a:ext cx="2284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Header information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475F7-7FF4-45BA-8C1D-04858F2CB81E}"/>
              </a:ext>
            </a:extLst>
          </p:cNvPr>
          <p:cNvSpPr txBox="1"/>
          <p:nvPr/>
        </p:nvSpPr>
        <p:spPr>
          <a:xfrm>
            <a:off x="1197864" y="3569211"/>
            <a:ext cx="103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Content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C3FD5B-148F-46E4-8C2C-045D1F28EFE5}"/>
              </a:ext>
            </a:extLst>
          </p:cNvPr>
          <p:cNvSpPr txBox="1"/>
          <p:nvPr/>
        </p:nvSpPr>
        <p:spPr>
          <a:xfrm>
            <a:off x="1197864" y="4783842"/>
            <a:ext cx="1866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Tail information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0818E1-111D-4DF4-8D52-9A10892A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835" y="3169894"/>
            <a:ext cx="2047196" cy="9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6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F62EE4B-E78D-4757-B77A-A978A734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195" y="0"/>
            <a:ext cx="7588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B88FF-89B8-4ECB-A0A7-EF232007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39361"/>
            <a:ext cx="1903833" cy="9410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C603A7-F7B4-4525-881E-DFB98BD28F47}"/>
              </a:ext>
            </a:extLst>
          </p:cNvPr>
          <p:cNvCxnSpPr>
            <a:cxnSpLocks/>
          </p:cNvCxnSpPr>
          <p:nvPr/>
        </p:nvCxnSpPr>
        <p:spPr>
          <a:xfrm flipV="1">
            <a:off x="1718362" y="1981200"/>
            <a:ext cx="1352498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211736-12B3-468A-9C3D-565F3F76B800}"/>
              </a:ext>
            </a:extLst>
          </p:cNvPr>
          <p:cNvCxnSpPr>
            <a:cxnSpLocks/>
          </p:cNvCxnSpPr>
          <p:nvPr/>
        </p:nvCxnSpPr>
        <p:spPr>
          <a:xfrm>
            <a:off x="1683754" y="3535680"/>
            <a:ext cx="1394726" cy="1805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929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8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235"/>
          <a:stretch/>
        </p:blipFill>
        <p:spPr>
          <a:xfrm>
            <a:off x="106680" y="361949"/>
            <a:ext cx="6343988" cy="613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1008"/>
            <a:ext cx="5905623" cy="406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BFBF-B1A2-4ECD-82E8-8A8C5A6D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image signatures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1F1D5-C0A2-4A5A-9AA9-FDF47F76A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xxd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09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25119</TotalTime>
  <Words>938</Words>
  <Application>Microsoft Office PowerPoint</Application>
  <PresentationFormat>Widescreen</PresentationFormat>
  <Paragraphs>134</Paragraphs>
  <Slides>49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Data Carving</vt:lpstr>
      <vt:lpstr>Overview</vt:lpstr>
      <vt:lpstr>What is data carving?</vt:lpstr>
      <vt:lpstr>Example scenarios</vt:lpstr>
      <vt:lpstr>Approach- Search for File signature</vt:lpstr>
      <vt:lpstr>Data Unit internal structure</vt:lpstr>
      <vt:lpstr>PowerPoint Presentation</vt:lpstr>
      <vt:lpstr>PowerPoint Presentation</vt:lpstr>
      <vt:lpstr>Examining image signatures</vt:lpstr>
      <vt:lpstr>What is xxd?</vt:lpstr>
      <vt:lpstr>Get a jpg to show signature</vt:lpstr>
      <vt:lpstr>Show JPG header and tail signatures</vt:lpstr>
      <vt:lpstr>Alternative: Show JPG header and tail signatures</vt:lpstr>
      <vt:lpstr>Search signatures in plain hexdump</vt:lpstr>
      <vt:lpstr>PowerPoint Presentation</vt:lpstr>
      <vt:lpstr>Dump the content between header and tailer signature</vt:lpstr>
      <vt:lpstr>Convert plain hexdump to back into binary</vt:lpstr>
      <vt:lpstr>Interesting evidence in file header</vt:lpstr>
      <vt:lpstr>PowerPoint Presentation</vt:lpstr>
      <vt:lpstr>Who is Howard Korn?</vt:lpstr>
      <vt:lpstr>Fake the date (2020 -2030)</vt:lpstr>
      <vt:lpstr>Security implications</vt:lpstr>
      <vt:lpstr>Extracting images from a corrupted Word document</vt:lpstr>
      <vt:lpstr>PowerPoint Presentation</vt:lpstr>
      <vt:lpstr>Prepare required files for the lab</vt:lpstr>
      <vt:lpstr>View the file in a hex editor</vt:lpstr>
      <vt:lpstr>Search file header start offset – 0F5E</vt:lpstr>
      <vt:lpstr>Search file trailer ends offset – 15B93</vt:lpstr>
      <vt:lpstr>Select hex from header to tail</vt:lpstr>
      <vt:lpstr>Copy the selection</vt:lpstr>
      <vt:lpstr>Paste the selection</vt:lpstr>
      <vt:lpstr>Save the image</vt:lpstr>
      <vt:lpstr>Show the carved image</vt:lpstr>
      <vt:lpstr>Alternative:  using xxd</vt:lpstr>
      <vt:lpstr>PowerPoint Presentation</vt:lpstr>
      <vt:lpstr>Carving a USB image</vt:lpstr>
      <vt:lpstr>Prepare a USB image for file carving</vt:lpstr>
      <vt:lpstr>PowerPoint Presentation</vt:lpstr>
      <vt:lpstr>PowerPoint Presentation</vt:lpstr>
      <vt:lpstr>PowerPoint Presentation</vt:lpstr>
      <vt:lpstr>Exam the content of the USB</vt:lpstr>
      <vt:lpstr>PowerPoint Presentation</vt:lpstr>
      <vt:lpstr>Decide which file types need to carve</vt:lpstr>
      <vt:lpstr>PowerPoint Presentation</vt:lpstr>
      <vt:lpstr>Carving the USB image</vt:lpstr>
      <vt:lpstr>PowerPoint Presentation</vt:lpstr>
      <vt:lpstr>PowerPoint Presentation</vt:lpstr>
      <vt:lpstr>Display two carved jpg image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2021-09-27T01:59:18Z</dcterms:modified>
</cp:coreProperties>
</file>